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</p:sldMasterIdLst>
  <p:notesMasterIdLst>
    <p:notesMasterId r:id="rId37"/>
  </p:notesMasterIdLst>
  <p:sldIdLst>
    <p:sldId id="256" r:id="rId4"/>
    <p:sldId id="288" r:id="rId5"/>
    <p:sldId id="259" r:id="rId6"/>
    <p:sldId id="260" r:id="rId7"/>
    <p:sldId id="290" r:id="rId8"/>
    <p:sldId id="287" r:id="rId9"/>
    <p:sldId id="282" r:id="rId10"/>
    <p:sldId id="299" r:id="rId11"/>
    <p:sldId id="281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300" r:id="rId21"/>
    <p:sldId id="301" r:id="rId22"/>
    <p:sldId id="302" r:id="rId23"/>
    <p:sldId id="303" r:id="rId24"/>
    <p:sldId id="304" r:id="rId25"/>
    <p:sldId id="305" r:id="rId26"/>
    <p:sldId id="283" r:id="rId27"/>
    <p:sldId id="284" r:id="rId28"/>
    <p:sldId id="306" r:id="rId29"/>
    <p:sldId id="289" r:id="rId30"/>
    <p:sldId id="286" r:id="rId31"/>
    <p:sldId id="307" r:id="rId32"/>
    <p:sldId id="271" r:id="rId33"/>
    <p:sldId id="272" r:id="rId34"/>
    <p:sldId id="273" r:id="rId35"/>
    <p:sldId id="28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4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521639-30EF-45E7-8404-CC73A92DBD79}" type="datetimeFigureOut">
              <a:rPr lang="en-US" smtClean="0"/>
              <a:t>2/17/2017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3B551-B3C6-412F-95CA-6104B90EAB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4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742277-0165-48DE-991D-02A6B40F7A83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A6B4096A-BB9A-44F7-BA37-E43D35D6A60E}" type="slidenum">
              <a:rPr lang="en-US">
                <a:solidFill>
                  <a:srgbClr val="000000"/>
                </a:solidFill>
              </a:rPr>
              <a:pPr/>
              <a:t>4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fld id="{6520D128-A414-4565-BA17-0D22EFCA5E84}" type="slidenum">
              <a:rPr lang="en-US">
                <a:solidFill>
                  <a:srgbClr val="000000"/>
                </a:solidFill>
              </a:rPr>
              <a:pPr/>
              <a:t>30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782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29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2188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566-48FE-4BA9-8272-ADF6C708C63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2/17/2017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766-3648-46C0-A116-ACCFEDE054C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879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566-48FE-4BA9-8272-ADF6C708C63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2/17/2017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766-3648-46C0-A116-ACCFEDE054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1353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566-48FE-4BA9-8272-ADF6C708C635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2/17/2017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766-3648-46C0-A116-ACCFEDE054C9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824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566-48FE-4BA9-8272-ADF6C708C63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2/17/2017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766-3648-46C0-A116-ACCFEDE054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3912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566-48FE-4BA9-8272-ADF6C708C63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2/17/2017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766-3648-46C0-A116-ACCFEDE054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47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566-48FE-4BA9-8272-ADF6C708C63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2/17/2017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766-3648-46C0-A116-ACCFEDE054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62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566-48FE-4BA9-8272-ADF6C708C63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2/17/2017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766-3648-46C0-A116-ACCFEDE054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9996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566-48FE-4BA9-8272-ADF6C708C63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2/17/2017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766-3648-46C0-A116-ACCFEDE054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5990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44281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566-48FE-4BA9-8272-ADF6C708C63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2/17/2017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FF35766-3648-46C0-A116-ACCFEDE054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46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566-48FE-4BA9-8272-ADF6C708C63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2/17/2017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766-3648-46C0-A116-ACCFEDE054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24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93566-48FE-4BA9-8272-ADF6C708C63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2/17/2017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F35766-3648-46C0-A116-ACCFEDE054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359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9815E9B-716C-4278-AAE4-ED08C5D92369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66865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E2C6F-DB63-4227-9709-9A3D5F0AC070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20393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/>
            <a:gdLst>
              <a:gd name="T0" fmla="*/ 0 w 2736"/>
              <a:gd name="T1" fmla="*/ 3648 h 3648"/>
              <a:gd name="T2" fmla="*/ 720 w 2736"/>
              <a:gd name="T3" fmla="*/ 2016 h 3648"/>
              <a:gd name="T4" fmla="*/ 2736 w 2736"/>
              <a:gd name="T5" fmla="*/ 0 h 3648"/>
              <a:gd name="T6" fmla="*/ 2736 w 2736"/>
              <a:gd name="T7" fmla="*/ 96 h 3648"/>
              <a:gd name="T8" fmla="*/ 744 w 2736"/>
              <a:gd name="T9" fmla="*/ 2038 h 3648"/>
              <a:gd name="T10" fmla="*/ 48 w 2736"/>
              <a:gd name="T11" fmla="*/ 3648 h 3648"/>
              <a:gd name="T12" fmla="*/ 0 w 2736"/>
              <a:gd name="T13" fmla="*/ 3648 h 364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36"/>
              <a:gd name="T22" fmla="*/ 0 h 3648"/>
              <a:gd name="T23" fmla="*/ 2736 w 2736"/>
              <a:gd name="T24" fmla="*/ 3648 h 364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0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5" name="Freeform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/>
            <a:gdLst>
              <a:gd name="T0" fmla="*/ 0 w 3504"/>
              <a:gd name="T1" fmla="*/ 4080 h 4128"/>
              <a:gd name="T2" fmla="*/ 0 w 3504"/>
              <a:gd name="T3" fmla="*/ 4128 h 4128"/>
              <a:gd name="T4" fmla="*/ 3504 w 3504"/>
              <a:gd name="T5" fmla="*/ 2640 h 4128"/>
              <a:gd name="T6" fmla="*/ 2880 w 3504"/>
              <a:gd name="T7" fmla="*/ 0 h 4128"/>
              <a:gd name="T8" fmla="*/ 2832 w 3504"/>
              <a:gd name="T9" fmla="*/ 0 h 4128"/>
              <a:gd name="T10" fmla="*/ 3465 w 3504"/>
              <a:gd name="T11" fmla="*/ 2619 h 4128"/>
              <a:gd name="T12" fmla="*/ 0 w 3504"/>
              <a:gd name="T13" fmla="*/ 4080 h 41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504"/>
              <a:gd name="T22" fmla="*/ 0 h 4128"/>
              <a:gd name="T23" fmla="*/ 3504 w 3504"/>
              <a:gd name="T24" fmla="*/ 4128 h 412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2940"/>
              </a:schemeClr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4" name="Freeform 13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  <a:latin typeface="Tahoma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C45DF78-5F4B-497D-83F9-3B42EB38FB37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017004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DA8BF4F-A23D-432D-91C6-49D85F9E2901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936223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1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8F17161-CE39-4075-B98B-7AD74060E50B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455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666F6-3F0D-4025-9FD6-2DFC96BA826A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366796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FC2C91F-29C4-469B-9ADD-A2BD7B48D2F6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891593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43189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5C74F-E5C5-4958-9C55-2BDC88FB3462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550977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Straight Connector 7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Straight Connector 11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Straight Connector 15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2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C80DA8D-C0E3-40E5-B419-4EEEE7F2A553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796214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9DB14-2281-4737-A724-D4ECF8B2B715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4877021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EE9ED-6208-4311-96F2-82DAC197B2DC}" type="slidenum">
              <a:rPr lang="en-US" altLang="en-US">
                <a:solidFill>
                  <a:srgbClr val="D6ECFF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69383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169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951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40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1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75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6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C5AF-E193-4ED5-9035-C157AA68249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2/17/2017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415D0-879D-4212-82DA-1070EBD9EE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89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393566-48FE-4BA9-8272-ADF6C708C635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2/17/2017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FF35766-3648-46C0-A116-ACCFEDE054C9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8239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ECFF"/>
              </a:solidFill>
              <a:latin typeface="Tahoma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D6ECFF"/>
              </a:solidFill>
              <a:latin typeface="Tahoma" pitchFamily="34" charset="0"/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  <a:extLst/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676C40-44D4-4D3D-91B3-160613FD6F6B}" type="slidenum">
              <a:rPr lang="en-US" altLang="en-US">
                <a:solidFill>
                  <a:srgbClr val="D6ECFF"/>
                </a:solidFill>
                <a:latin typeface="Tahoma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D6EC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8228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3" grpId="0" build="p">
        <p:tmplLst>
          <p:tmpl lvl="1">
            <p:tnLst>
              <p:par>
                <p:cTn presetID="44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4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05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1EE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1EE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FEB80A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emf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li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953000"/>
            <a:ext cx="7696200" cy="1524000"/>
          </a:xfrm>
          <a:blipFill>
            <a:blip r:embed="rId3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algn="l"/>
            <a:r>
              <a:rPr lang="en-US" sz="4000" b="1" u="sng" dirty="0" smtClean="0">
                <a:solidFill>
                  <a:schemeClr val="tx1"/>
                </a:solidFill>
              </a:rPr>
              <a:t>PREPARED BY :</a:t>
            </a:r>
          </a:p>
          <a:p>
            <a:pPr algn="l"/>
            <a:r>
              <a:rPr lang="en-US" sz="2800" dirty="0" smtClean="0">
                <a:solidFill>
                  <a:schemeClr val="tx1"/>
                </a:solidFill>
              </a:rPr>
              <a:t>Cantonment Public  School and College , </a:t>
            </a:r>
            <a:r>
              <a:rPr lang="en-US" sz="2800" dirty="0" err="1" smtClean="0">
                <a:solidFill>
                  <a:schemeClr val="tx1"/>
                </a:solidFill>
              </a:rPr>
              <a:t>Momenshahi</a:t>
            </a:r>
            <a:endParaRPr lang="en-US" sz="2000" dirty="0" smtClean="0">
              <a:solidFill>
                <a:schemeClr val="tx1"/>
              </a:solidFill>
            </a:endParaRPr>
          </a:p>
          <a:p>
            <a:pPr algn="l"/>
            <a:r>
              <a:rPr lang="en-US" sz="3000" dirty="0" smtClean="0">
                <a:solidFill>
                  <a:schemeClr val="tx1"/>
                </a:solidFill>
              </a:rPr>
              <a:t>Dept. Of</a:t>
            </a:r>
            <a:r>
              <a:rPr lang="bn-IN" sz="3000" dirty="0" smtClean="0">
                <a:solidFill>
                  <a:schemeClr val="tx1"/>
                </a:solidFill>
              </a:rPr>
              <a:t> </a:t>
            </a:r>
            <a:r>
              <a:rPr lang="en-US" sz="3000" dirty="0" smtClean="0">
                <a:solidFill>
                  <a:schemeClr val="tx1"/>
                </a:solidFill>
              </a:rPr>
              <a:t>Management</a:t>
            </a:r>
          </a:p>
        </p:txBody>
      </p:sp>
      <p:pic>
        <p:nvPicPr>
          <p:cNvPr id="5" name="Picture 4" descr="G:\cropped-concrete3d-copy1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" y="685800"/>
            <a:ext cx="7543800" cy="3124200"/>
          </a:xfrm>
          <a:prstGeom prst="rect">
            <a:avLst/>
          </a:prstGeom>
          <a:solidFill>
            <a:srgbClr val="FFFF00"/>
          </a:solidFill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Rectangle 5"/>
          <p:cNvSpPr/>
          <p:nvPr/>
        </p:nvSpPr>
        <p:spPr>
          <a:xfrm>
            <a:off x="685800" y="4114800"/>
            <a:ext cx="7696200" cy="92333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5400" b="1" cap="all" dirty="0" smtClean="0">
                <a:ln/>
                <a:solidFill>
                  <a:prstClr val="black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</a:rPr>
              <a:t>                    w e l c o m e </a:t>
            </a:r>
            <a:endParaRPr lang="en-US" sz="5400" b="1" cap="all" dirty="0">
              <a:ln/>
              <a:solidFill>
                <a:prstClr val="black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087434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228600"/>
            <a:ext cx="7924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 smtClean="0">
              <a:latin typeface="SutonnyAMJ" pitchFamily="2" charset="0"/>
              <a:cs typeface="SutonnyAMJ" pitchFamily="2" charset="0"/>
            </a:endParaRPr>
          </a:p>
          <a:p>
            <a:endParaRPr lang="en-US" sz="2800" dirty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bxwZ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: 1.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Kvh©wefvRb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/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kªgwefvM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cs typeface="SutonnyAMJ" pitchFamily="2" charset="0"/>
              </a:rPr>
              <a:t>(Division of work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…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Abyhvqx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¤§Z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Dcv‡q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`¶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mv‡_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`‡bi j‡¶¨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wefvM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BDwb‡U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fvM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G‡Z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cÖkvmwbK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©µg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mnR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m‡e©v‛P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hvM¨Zvi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mv‡_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m¤úv`b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Kvh©wefvRb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Drcv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`‡bi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cwigvY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e„w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×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endParaRPr lang="en-US" sz="2800" dirty="0" smtClean="0">
              <a:latin typeface="SutonnyAMJ" pitchFamily="2" charset="0"/>
              <a:cs typeface="SutonnyAMJ" pitchFamily="2" charset="0"/>
            </a:endParaRPr>
          </a:p>
          <a:p>
            <a:endParaRPr lang="en-US" sz="2800" dirty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D`vniY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¯^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Drcv`bkxj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cvkvK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¯‘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ZKviK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mv‡_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`‡bi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…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Abyhvqx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µq,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Drcv`b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c¨vwKs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wecYb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cÖf„wZ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wefv‡M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fvM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v‡Kb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KZ…©K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…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Abyhvqx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¸‡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wewfbœ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wefv‡M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fvM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bqvi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wbqg‡K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wefvRb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kªgwefvM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|</a:t>
            </a:r>
          </a:p>
          <a:p>
            <a:endParaRPr lang="en-US" sz="2800" dirty="0">
              <a:latin typeface="SutonnyAMJ" pitchFamily="2" charset="0"/>
              <a:cs typeface="SutonnyAMJ" pitchFamily="2" charset="0"/>
            </a:endParaRPr>
          </a:p>
          <a:p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3"/>
            <a:ext cx="658091" cy="59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76707" y="169295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7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519" y="1371600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AMJ" pitchFamily="2" charset="0"/>
                <a:cs typeface="SutonnyAMJ" pitchFamily="2" charset="0"/>
              </a:rPr>
              <a:t>2. KZ…©Z¡ (</a:t>
            </a:r>
            <a:r>
              <a:rPr lang="en-US" sz="2800" dirty="0">
                <a:cs typeface="SutonnyAMJ" pitchFamily="2" charset="0"/>
              </a:rPr>
              <a:t>Authority)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we‡kl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Ac©Y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`‡b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cÖ‡qvRbxq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w`‡Z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cÖ`v‡bi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mv‡_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cÖ‡qvRbxq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cÖ`vb‡K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vcbvq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KZ…©Z¡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A_©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`‡b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cÖ‡qvRbxq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¶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gZvi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vKv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DwPZ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mwVKfv‡e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vwqZ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¡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cvjb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cvi‡e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।</a:t>
            </a:r>
            <a:endParaRPr lang="en-US" sz="2800" dirty="0">
              <a:latin typeface="SutonnyAMJ" pitchFamily="2" charset="0"/>
              <a:cs typeface="SutonnyAMJ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19173" y="4049256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iƒc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K‡j‡Ri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QvÎ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gv‡S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e„wË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Iqvi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Ac©Y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‘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e„wËi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P~ovš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„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QvÎ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wbe©vP‡bi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G‡¶‡Î KZ…©‡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jswNZ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Aa¨vcK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QvÎ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wbe©vPb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I 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weavb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3"/>
            <a:ext cx="741641" cy="66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19800" y="457199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590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90600"/>
            <a:ext cx="8077199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400" dirty="0" smtClean="0">
              <a:latin typeface="SutonnyAMJ" pitchFamily="2" charset="0"/>
              <a:cs typeface="SutonnyAMJ" pitchFamily="2" charset="0"/>
            </a:endParaRPr>
          </a:p>
          <a:p>
            <a:r>
              <a:rPr lang="bn-IN" sz="2400" dirty="0" smtClean="0">
                <a:latin typeface="SutonnyAMJ" pitchFamily="2" charset="0"/>
                <a:cs typeface="SutonnyAMJ" pitchFamily="2" charset="0"/>
              </a:rPr>
              <a:t>৩</a:t>
            </a:r>
            <a:r>
              <a:rPr lang="bn-IN" sz="2400" dirty="0" smtClean="0">
                <a:latin typeface="SutonnyAMJ" pitchFamily="2" charset="0"/>
                <a:cs typeface="SutonnyAMJ" pitchFamily="2" charset="0"/>
              </a:rPr>
              <a:t>।</a:t>
            </a:r>
            <a:r>
              <a:rPr lang="en-US" sz="3600" dirty="0" err="1" smtClean="0">
                <a:latin typeface="SutonnyAMJ" pitchFamily="2" charset="0"/>
                <a:cs typeface="SutonnyAMJ" pitchFamily="2" charset="0"/>
              </a:rPr>
              <a:t>wbqgvbyewZ©Zv</a:t>
            </a:r>
            <a:r>
              <a:rPr lang="en-US" sz="36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(</a:t>
            </a:r>
            <a:r>
              <a:rPr lang="en-US" sz="3600" dirty="0">
                <a:cs typeface="SutonnyAMJ" pitchFamily="2" charset="0"/>
              </a:rPr>
              <a:t>Discipline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):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wb‡qvwRZ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ci¯úi‡K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kª×v I m¤§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bxwZ‡K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wbqgvbyewZ©Zv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m</a:t>
            </a:r>
            <a:r>
              <a:rPr lang="bn-IN" sz="2400" dirty="0" smtClean="0">
                <a:latin typeface="SutonnyAMJ" pitchFamily="2" charset="0"/>
                <a:cs typeface="SutonnyAMJ" pitchFamily="2" charset="0"/>
              </a:rPr>
              <a:t>র্বস্তরে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bn-IN" sz="2000" dirty="0" smtClean="0">
                <a:latin typeface="SutonnyAMJ" pitchFamily="2" charset="0"/>
                <a:cs typeface="SutonnyAMJ" pitchFamily="2" charset="0"/>
              </a:rPr>
              <a:t>শৃংখ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jv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eRvq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vK‡Z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Aaxb</a:t>
            </a:r>
            <a:r>
              <a:rPr lang="bn-IN" sz="2000" dirty="0" smtClean="0">
                <a:latin typeface="SutonnyAMJ" pitchFamily="2" charset="0"/>
                <a:cs typeface="SutonnyAMJ" pitchFamily="2" charset="0"/>
              </a:rPr>
              <a:t>স্ত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Kg©xiv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eva¨Zvg~jKfv‡e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EaŸ©Zb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m¤§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cÖ`k©b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EaŸ©Zb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Kg©KZ©vMY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Aaxb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¯„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mœn-fvjevmv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w`‡j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Kvh©vewj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smtClean="0">
                <a:latin typeface="SutonnyAMJ" pitchFamily="2" charset="0"/>
                <a:cs typeface="SutonnyAMJ" pitchFamily="2" charset="0"/>
              </a:rPr>
              <a:t>my-</a:t>
            </a:r>
            <a:r>
              <a:rPr lang="bn-IN" sz="2000" dirty="0" smtClean="0">
                <a:latin typeface="SutonnyAMJ" pitchFamily="2" charset="0"/>
                <a:cs typeface="SutonnyAMJ" pitchFamily="2" charset="0"/>
              </a:rPr>
              <a:t>শৃং</a:t>
            </a:r>
            <a:r>
              <a:rPr lang="en-US" sz="2400" dirty="0" err="1" smtClean="0">
                <a:latin typeface="SutonnyAMJ" pitchFamily="2" charset="0"/>
                <a:cs typeface="SutonnyAMJ" pitchFamily="2" charset="0"/>
              </a:rPr>
              <a:t>Ljfv‡e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m¤úvw`Z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wbqgvbyewZ©Zv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m„wó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sp>
        <p:nvSpPr>
          <p:cNvPr id="3" name="Rectangle 2"/>
          <p:cNvSpPr/>
          <p:nvPr/>
        </p:nvSpPr>
        <p:spPr>
          <a:xfrm>
            <a:off x="914400" y="4267200"/>
            <a:ext cx="75437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SutonnyAMJ" pitchFamily="2" charset="0"/>
                <a:cs typeface="SutonnyAMJ" pitchFamily="2" charset="0"/>
              </a:rPr>
              <a:t>D`vniY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¯^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Drcv`bkxj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me©`v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‡`©k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P‡jb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wbe©vnxMYI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mv‡_ </a:t>
            </a:r>
            <a:r>
              <a:rPr lang="bn-IN" sz="2800" dirty="0" smtClean="0">
                <a:latin typeface="SutonnyAMJ" pitchFamily="2" charset="0"/>
                <a:cs typeface="SutonnyAMJ" pitchFamily="2" charset="0"/>
              </a:rPr>
              <a:t>শ্নেহ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-</a:t>
            </a:r>
            <a:r>
              <a:rPr lang="en-US" sz="2800" dirty="0" err="1" smtClean="0">
                <a:latin typeface="SutonnyAMJ" pitchFamily="2" charset="0"/>
                <a:cs typeface="SutonnyAMJ" pitchFamily="2" charset="0"/>
              </a:rPr>
              <a:t>fvjevmvi</a:t>
            </a:r>
            <a:r>
              <a:rPr lang="en-US" sz="2800" dirty="0" smtClean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cÖwZôvbwUi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Kg©KZ©v-Aat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¯„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b‡`i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ga¨Kvi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m¤ú‡K©i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wbqgvbyewZ©Zv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jvf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 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2"/>
            <a:ext cx="810491" cy="72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19800" y="457199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76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914400"/>
            <a:ext cx="77724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4. 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Av‡`‡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HK¨ (</a:t>
            </a:r>
            <a:r>
              <a:rPr lang="en-US" sz="3600" dirty="0">
                <a:cs typeface="SutonnyAMJ" pitchFamily="2" charset="0"/>
              </a:rPr>
              <a:t>Unity of command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)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: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Kej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EaŸ©Zb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KZ©„K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Aat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¯„b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`‡bi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Av‡`k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qv‡K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Av‡`‡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HK¨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wbKU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GKRb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gvÎ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EaŸ©Zb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Kg©KZ©vi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wbKU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Av‡`k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Avmv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DwPZ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G‡Z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fzj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evSveywSi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m¤¢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vebv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KvRwU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mwVKfv‡e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h_vmg‡q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m¤úv`b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sp>
        <p:nvSpPr>
          <p:cNvPr id="3" name="Rectangle 2"/>
          <p:cNvSpPr/>
          <p:nvPr/>
        </p:nvSpPr>
        <p:spPr>
          <a:xfrm>
            <a:off x="778288" y="3657600"/>
            <a:ext cx="758293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D`vniY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¯^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¨¶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Igi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kixd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me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mgq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wcqb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mygb‡K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Av‡`k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w`‡q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v‡Kb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GLv‡b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Av‡`‡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HK¨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cÖwZwôZ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n‡q‡Q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hw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mygb‡K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GKB mv‡_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Aa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¨¶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QvovI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wk¶K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Av‡`k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†`b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Zvn‡j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Av‡`‡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HK¨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jswNZ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h_vmg‡q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mwVKfv‡e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m¤úvw`Z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Kvh©vewj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myôzfv‡e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`‡bi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¨ Av‡`‡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HK¨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 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3"/>
            <a:ext cx="886691" cy="79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202232"/>
            <a:ext cx="2667000" cy="712168"/>
            <a:chOff x="5111911" y="-3885470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5111911" y="-3885470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5533161" y="-3637405"/>
              <a:ext cx="2305307" cy="537944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4167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502146"/>
            <a:ext cx="77724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5. 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wb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‡`©</a:t>
            </a:r>
            <a:r>
              <a:rPr lang="en-US" sz="3600" dirty="0" err="1">
                <a:latin typeface="SutonnyAMJ" pitchFamily="2" charset="0"/>
                <a:cs typeface="SutonnyAMJ" pitchFamily="2" charset="0"/>
              </a:rPr>
              <a:t>kbvi</a:t>
            </a:r>
            <a:r>
              <a:rPr lang="en-US" sz="3600" dirty="0">
                <a:latin typeface="SutonnyAMJ" pitchFamily="2" charset="0"/>
                <a:cs typeface="SutonnyAMJ" pitchFamily="2" charset="0"/>
              </a:rPr>
              <a:t> HK¨ (</a:t>
            </a:r>
            <a:r>
              <a:rPr lang="en-US" sz="3600" dirty="0">
                <a:cs typeface="SutonnyAMJ" pitchFamily="2" charset="0"/>
              </a:rPr>
              <a:t>Unity of direction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)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: GKB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ai‡bi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‡`©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kbvi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gva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¨‡g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Zv‡K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‡`©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kbvi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HK¨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mKj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kªwY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wefv‡Mi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g‡a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GKBiKg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w`Kwb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‡`©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w`‡Z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mevB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GKB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D‡Ï‡k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aib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c×wZ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GKB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Kxfv‡e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, †m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m¤ú‡K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civgk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©`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vb‡K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‡`©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‡`©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me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mgq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GKB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iKg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weåvš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„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h_v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mg‡q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gvbm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¤§Z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Dcv‡q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KvRwU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m¤úv`b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cv‡ib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D‡Ïk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e¨vnZ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3733800"/>
            <a:ext cx="7772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latin typeface="SutonnyMJ" pitchFamily="2" charset="0"/>
                <a:cs typeface="SutonnyMJ" pitchFamily="2" charset="0"/>
              </a:rPr>
              <a:t>D`vniY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iƒc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cvkvK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¯‘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ZKviK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cwiPvjK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mg‡qi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wL‡q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w`‡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wKš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‘ 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vcKI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KvRwU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Kxfv‡e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KZ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mg‡qi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†`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wL‡q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w`‡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yÕR‡bi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Kvh©m¤úv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`‡bi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yÕiKg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weåvš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„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c‡o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h_vmg‡q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KvRwU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m¤úbœ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nqwb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cÖwZôvbwU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AW©vi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mieivn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cv‡iwb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G‡¶‡Î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HK¨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jswNZ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h_vmg‡q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gvbm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¤§Z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Dcv‡q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PvB‡j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HK¨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eRvq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ivL‡Z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400" dirty="0">
                <a:latin typeface="SutonnyMJ" pitchFamily="2" charset="0"/>
                <a:cs typeface="SutonnyMJ" pitchFamily="2" charset="0"/>
              </a:rPr>
              <a:t>|  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3"/>
            <a:ext cx="886691" cy="795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542123" y="20783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840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87669" y="832366"/>
            <a:ext cx="76962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6.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mvaviY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¯^v‡_© e¨w³¯^v_©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Z¨vM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cs typeface="SutonnyAMJ" pitchFamily="2" charset="0"/>
              </a:rPr>
              <a:t>(Subordination of individual interests to the general interests)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: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¯^v_©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mevi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Ic‡i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¯^v_©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i¶vi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Rb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e¨w³¯^v_©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Z¨v‡Mi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gvbwmKZv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_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vKv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Avek¨K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cÖ‡Z¨K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¯^v‡_©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wb‡Ri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¯^v_©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Z¨vM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wbwðZfv‡e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DbœwZ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mvwaZ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cÖ‡Z¨K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EaŸ©Zb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ev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Aat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¯„b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¯^ ¯^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D‡Ïk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_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v‡K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wKš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‘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wb‡Ri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D‡Ïk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¨‡K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cÖvavb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w`‡j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D‡Ïk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AwR©Z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ZvB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wb‡Ri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D‡Ïk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¨‡K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cÖvavb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w`‡q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cÖvwZôvwbK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¯^v_©‡K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cÖvavb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w`‡Z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cvi‡j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mn‡RB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j¶¨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vR©b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m¤¢e|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2000" y="4306163"/>
            <a:ext cx="769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AMJ" pitchFamily="2" charset="0"/>
                <a:cs typeface="SutonnyAMJ" pitchFamily="2" charset="0"/>
              </a:rPr>
              <a:t>7. </a:t>
            </a:r>
            <a:r>
              <a:rPr lang="en-US" sz="3200" dirty="0" err="1">
                <a:latin typeface="SutonnyAMJ" pitchFamily="2" charset="0"/>
                <a:cs typeface="SutonnyAMJ" pitchFamily="2" charset="0"/>
              </a:rPr>
              <a:t>cvwikªwgK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3200" dirty="0">
                <a:cs typeface="SutonnyAMJ" pitchFamily="2" charset="0"/>
              </a:rPr>
              <a:t>Remuneration)</a:t>
            </a:r>
            <a:r>
              <a:rPr lang="en-US" sz="32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: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b¨vh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cvwikªwgK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cÖ`vb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DwPZ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b¨vh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¨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cvwikªwgK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Kv‡Ri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cÖwZ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mš‘ó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Drmvn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wb‡q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mn‡R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j¶¨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vR©b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Ki‡Z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cv‡ib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cvwikªwgK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cÖ`vb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c×wZ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cwigvY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m‡š„vlRbK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I ¯^‛Q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Kg©xiv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Kv‡R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Drmvn‡eva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4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400" dirty="0">
                <a:latin typeface="SutonnyAMJ" pitchFamily="2" charset="0"/>
                <a:cs typeface="SutonnyAMJ" pitchFamily="2" charset="0"/>
              </a:rPr>
              <a:t>| 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2"/>
            <a:ext cx="1039091" cy="93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52907" y="120198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712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4331" y="609600"/>
            <a:ext cx="775627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8. †K›`ª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xKiY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Centralization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D‛P¯„‡i †K›`ª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xf‚Z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wm×vš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„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wbæ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¯„‡i 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vbvš„wiZ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Aeva¨Zv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vebv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_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cÖ‡qvR‡b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A‡c¶vK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…Z Kg ¸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i‚Z¡c~Y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wKQy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ch©v‡qi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nv‡Z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Q‡o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048000"/>
            <a:ext cx="832478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AMJ" pitchFamily="2" charset="0"/>
                <a:cs typeface="SutonnyAMJ" pitchFamily="2" charset="0"/>
              </a:rPr>
              <a:t>9. 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Rvov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wkKj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bxwZ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/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ch©vqµwgK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…‡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Z¡i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PBb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(</a:t>
            </a:r>
            <a:r>
              <a:rPr lang="en-US" sz="2800" dirty="0">
                <a:cs typeface="SutonnyAMJ" pitchFamily="2" charset="0"/>
              </a:rPr>
              <a:t>Scalar chain) 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: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e¨e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¯’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vcbvi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Rvov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wkKj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bxwZi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g~j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e³e¨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,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…Z¡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kxl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©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wbe©vnx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µ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¦‡q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Aat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¯„b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ch©š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„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cÖevwnZ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d‡j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‡`©k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D‛P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ch©vq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†_‡K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wbgœ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ch©v‡q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Ges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Revew`wnZv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wbæ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ch©vq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µ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gvš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^‡q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EaŸ©Zb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wbe©vnxi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wbKU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cÖevwnZ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G‡Z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wbqgvbyewZ©Zvi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bxwZ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jvf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K‡i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Kg©x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‡`i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ga¨Kvi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Giƒc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m¤ú‡K©i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KvVv‡gv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†`L‡Z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A‡bKUv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PB‡bi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†`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Lvq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G‡K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Rvov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gB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wkKj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bxwZ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ejv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cÖwZôv‡b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G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bxwZ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cÖ‡qvM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Kiv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n‡j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†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hvMv‡hvM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I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wbqš¿Y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cÖwµqv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`ª‚Z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m¤úvw`Z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 </a:t>
            </a:r>
            <a:r>
              <a:rPr lang="en-US" sz="2800" dirty="0" err="1">
                <a:latin typeface="SutonnyAMJ" pitchFamily="2" charset="0"/>
                <a:cs typeface="SutonnyAMJ" pitchFamily="2" charset="0"/>
              </a:rPr>
              <a:t>nq</a:t>
            </a:r>
            <a:r>
              <a:rPr lang="en-US" sz="2800" dirty="0">
                <a:latin typeface="SutonnyAMJ" pitchFamily="2" charset="0"/>
                <a:cs typeface="SutonnyAMJ" pitchFamily="2" charset="0"/>
              </a:rPr>
              <a:t>|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54" y="0"/>
            <a:ext cx="826621" cy="7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53554" y="0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551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20969" y="533400"/>
            <a:ext cx="7772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10. k„•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Order)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: 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g~j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e³e¨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Kg©iZ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Dchy³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Ac©Y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k„“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jvf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hvM¨Zv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vwqZ¡vc©Y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my-k„“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Ljfv‡e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Ici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Awc©Z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cvj‡b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m¶g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k„“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PvB‡j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Dchy³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Dchy³ 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ewm‡q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©‡bi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Póv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n‡e|D`vniY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iƒc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Drcv`bKvix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U·UvBj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cÖ‡K․kjx‡K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mvavib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wkw¶Z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wbe©vnx‡K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Ac©Y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nZvkv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†¶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v‡fi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`©ó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wbw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`©ó j¶¨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AwR©Z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nIqvq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cÖwZôvbwU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cÖPzi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jvKmv‡bi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m¤§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yLxb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G‡¶‡Î k„“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jswNZ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gvbm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¤§Z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Dcv‡q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PvB‡j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k„“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Ljvi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AbymiY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4" y="95927"/>
            <a:ext cx="734290" cy="658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76707" y="-141108"/>
            <a:ext cx="2667000" cy="624329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217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609600"/>
            <a:ext cx="7924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11.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mvg¨Zv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3200" dirty="0">
                <a:cs typeface="SutonnyMJ" pitchFamily="2" charset="0"/>
              </a:rPr>
              <a:t>Equity)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wbe©vnxi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wbKU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b¨vq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wePvi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wbi‡c¶Zv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AvPiY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Avkv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wbe©vnxi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Pv‡L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mgfv‡e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we‡ewPZ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mevi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mb¥v‡bi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AwaKvix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I‡Vb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G‡Z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mvg¨Zv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M‡o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I‡V| </a:t>
            </a:r>
          </a:p>
        </p:txBody>
      </p:sp>
      <p:sp>
        <p:nvSpPr>
          <p:cNvPr id="3" name="Rectangle 2"/>
          <p:cNvSpPr/>
          <p:nvPr/>
        </p:nvSpPr>
        <p:spPr>
          <a:xfrm>
            <a:off x="609600" y="3009052"/>
            <a:ext cx="7924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utonnyMJ" pitchFamily="2" charset="0"/>
                <a:cs typeface="SutonnyMJ" pitchFamily="2" charset="0"/>
              </a:rPr>
              <a:t>12.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PvKwii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(</a:t>
            </a:r>
            <a:r>
              <a:rPr lang="en-US" sz="3200" dirty="0">
                <a:cs typeface="SutonnyMJ" pitchFamily="2" charset="0"/>
              </a:rPr>
              <a:t>Stability of tenure of personnel) :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me©`v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PvKwi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Pvq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G‡Z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Abyfe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cvi‡j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 G‡Z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`¶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e„w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×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cvq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gavi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N‡U|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¡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wbwðZ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wbivc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`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g‡bv‡hvMx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2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3"/>
            <a:ext cx="826621" cy="7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400153" y="-7056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6375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9655" y="440307"/>
            <a:ext cx="8001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13. D‡`¨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Initiative)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AbyK~j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cwi‡ek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D‡`¨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mnvqZv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PvB‡j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bZzb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D‡`¨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D‡`¨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MÖn‡Y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h‡_ó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my‡hvM-myweav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DwPZ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Aat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¯„b Kg©©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x‡`i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h‡Kvb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D‡`¨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v‡M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¯^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vaxbZv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cÖwZfv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gbbkxjZvi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weKvk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N‡U|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wb‡R‡K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my‡hvM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†`qv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cÖwZfvai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m„wó‡Z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D‡`¨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vMx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†h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mvn‡mi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mv‡_ D‡`¨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MÖnY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sp>
        <p:nvSpPr>
          <p:cNvPr id="3" name="Rectangle 2"/>
          <p:cNvSpPr/>
          <p:nvPr/>
        </p:nvSpPr>
        <p:spPr>
          <a:xfrm>
            <a:off x="685800" y="3972166"/>
            <a:ext cx="7848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14.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dirty="0">
                <a:cs typeface="SutonnyMJ" pitchFamily="2" charset="0"/>
              </a:rPr>
              <a:t>Esprit de corps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) :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GKwÎZ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Dbœq‡b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mn‡RB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m¤¢e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Kg©xiv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wew‛Qbœ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Avjv`vfv‡e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KL‡bv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vR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©‡b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m¶g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h_vmg‡q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Kg©x‡K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GKZvq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©µg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cwiPvjbvq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Drmvn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w`‡Z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3"/>
            <a:ext cx="826621" cy="74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506308" y="-126186"/>
            <a:ext cx="2667000" cy="566493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045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 rot="20745506">
            <a:off x="2697163" y="1879600"/>
            <a:ext cx="4267200" cy="24384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 descr="E:\JADUGHORE KENO ZABO\krrishno\free-vector-flower-greeting-cards-03-vector_020570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700" y="698500"/>
            <a:ext cx="8534400" cy="609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</p:pic>
      <p:sp>
        <p:nvSpPr>
          <p:cNvPr id="4" name="Rounded Rectangle 3"/>
          <p:cNvSpPr/>
          <p:nvPr/>
        </p:nvSpPr>
        <p:spPr>
          <a:xfrm rot="21047183">
            <a:off x="2032000" y="1011238"/>
            <a:ext cx="3317875" cy="255746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welq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:</a:t>
            </a:r>
            <a:r>
              <a:rPr lang="bn-IN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e¨emvq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msMVb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Ie¨e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vcbv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   </a:t>
            </a:r>
            <a:r>
              <a:rPr lang="bn-IN" sz="3600" dirty="0" smtClean="0">
                <a:solidFill>
                  <a:prstClr val="black"/>
                </a:solidFill>
                <a:latin typeface="SutonnyMJ" pitchFamily="2" charset="0"/>
              </a:rPr>
              <a:t>২য়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</a:rPr>
              <a:t>cÎ</a:t>
            </a:r>
            <a:endParaRPr lang="en-US" sz="3600" dirty="0">
              <a:solidFill>
                <a:prstClr val="black"/>
              </a:solidFill>
              <a:latin typeface="SutonnyMJ" pitchFamily="2" charset="0"/>
            </a:endParaRP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366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0" y="3443869"/>
            <a:ext cx="3581400" cy="1323439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wØZxq</a:t>
            </a:r>
            <a:r>
              <a:rPr lang="en-US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</a:t>
            </a:r>
            <a:r>
              <a:rPr lang="en-US" sz="40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Aa¨vq</a:t>
            </a:r>
            <a:r>
              <a:rPr lang="en-US" sz="40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 </a:t>
            </a:r>
            <a:endParaRPr lang="bn-IN" sz="40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yam Rupali ANSI" pitchFamily="2" charset="0"/>
            </a:endParaRPr>
          </a:p>
          <a:p>
            <a:pPr>
              <a:defRPr/>
            </a:pPr>
            <a:r>
              <a:rPr lang="en-US" sz="24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e¨e</a:t>
            </a:r>
            <a:r>
              <a:rPr lang="en-US" sz="24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¯</a:t>
            </a:r>
            <a:r>
              <a:rPr lang="en-US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’</a:t>
            </a:r>
            <a:r>
              <a:rPr lang="en-US" sz="24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vcbv</a:t>
            </a:r>
            <a:r>
              <a:rPr lang="bn-IN" sz="24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 </a:t>
            </a:r>
            <a:r>
              <a:rPr lang="en-US" sz="24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yam Rupali ANSI" pitchFamily="2" charset="0"/>
              </a:rPr>
              <a:t>bxwZ</a:t>
            </a:r>
            <a:endParaRPr lang="bn-IN" sz="2400" kern="0" dirty="0" smtClean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yam Rupali ANSI" pitchFamily="2" charset="0"/>
            </a:endParaRPr>
          </a:p>
          <a:p>
            <a:pPr>
              <a:defRPr/>
            </a:pPr>
            <a:r>
              <a:rPr lang="en-US" sz="16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PRINCIPLES </a:t>
            </a:r>
            <a:r>
              <a:rPr 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OF </a:t>
            </a:r>
            <a:r>
              <a:rPr lang="en-US" sz="16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MANAGEMENT </a:t>
            </a:r>
            <a:endParaRPr lang="en-US" sz="1600" kern="0" dirty="0">
              <a:solidFill>
                <a:prstClr val="black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675569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381000"/>
            <a:ext cx="7772400" cy="563231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weÁvb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 </a:t>
            </a:r>
            <a:r>
              <a:rPr lang="en-US" sz="3600" dirty="0">
                <a:latin typeface="+mj-lt"/>
                <a:cs typeface="SutonnyMJ" pitchFamily="2" charset="0"/>
              </a:rPr>
              <a:t>Is Management Ar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t </a:t>
            </a:r>
            <a:r>
              <a:rPr lang="en-US" sz="3600" dirty="0">
                <a:latin typeface="+mj-lt"/>
                <a:cs typeface="SutonnyMJ" pitchFamily="2" charset="0"/>
              </a:rPr>
              <a:t>or </a:t>
            </a:r>
            <a:r>
              <a:rPr lang="en-US" sz="3600" dirty="0" smtClean="0">
                <a:latin typeface="+mj-lt"/>
                <a:cs typeface="SutonnyMJ" pitchFamily="2" charset="0"/>
              </a:rPr>
              <a:t>Science</a:t>
            </a:r>
          </a:p>
          <a:p>
            <a:r>
              <a:rPr lang="en-US" sz="3600" dirty="0" smtClean="0">
                <a:latin typeface="+mj-lt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weÁvbÑ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Av‡jvPbvi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c~‡e©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cvwi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g~jZ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K․kj‡K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e¨vcK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cix¶vÑwbix¶vi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¨‡g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Rvbv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¯„‡e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AvL¨vwqZ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+mj-lt"/>
                <a:cs typeface="SutonnyMJ" pitchFamily="2" charset="0"/>
              </a:rPr>
              <a:t>Terry </a:t>
            </a:r>
            <a:r>
              <a:rPr lang="en-US" sz="3600" dirty="0">
                <a:latin typeface="+mj-lt"/>
                <a:cs typeface="SutonnyMJ" pitchFamily="2" charset="0"/>
              </a:rPr>
              <a:t>and Franklin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Ôe¨w³i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m„Rbkxj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¶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`¶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Kjv|Õ</a:t>
            </a:r>
            <a:endParaRPr lang="en-US" sz="3600" dirty="0">
              <a:cs typeface="SutonnyMJ" pitchFamily="2" charset="0"/>
            </a:endParaRP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3"/>
            <a:ext cx="741641" cy="66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359122" y="24916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9624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uccess\Desktop\New folder (2)\Capture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75438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2"/>
            <a:ext cx="1039091" cy="93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96000" y="379980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327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0600" y="1295400"/>
            <a:ext cx="7772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†m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wel‡q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Avgiv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cvwi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K.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GKwU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we‡kl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bn-IN" sz="2400" dirty="0" smtClean="0">
                <a:latin typeface="SutonnyMJ" pitchFamily="2" charset="0"/>
                <a:cs typeface="SutonnyMJ" pitchFamily="2" charset="0"/>
              </a:rPr>
              <a:t>কৌ</a:t>
            </a:r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kj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;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L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K․kj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mwVKfv‡e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cÖ‡qvM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j¶¨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vR©b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;  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e¨vcK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cix¶v-wbix¶vi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M‡elYvi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¨‡g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wbix¶Y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c×wZ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ZË¡mg~n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D™¢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veb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¯„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evwqZ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;</a:t>
            </a:r>
            <a:endParaRPr lang="bn-IN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2"/>
            <a:ext cx="1039091" cy="93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19800" y="457199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77215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1295400"/>
            <a:ext cx="76962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N.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eZ©gvb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vcKxq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A‡bK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†¶‡ÎB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weÁvbm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¤§Z,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hLv‡b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A‡bKUvB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Kw¤úDUvivBRW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Z_¨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wbf©i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;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 O.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cÖwµqv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¯„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em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¤§Z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me©RbMÖvn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BZ¨vw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`|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GKKfv‡e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weÁvb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M‡jI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e¨vcK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•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ewkó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we`¨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endParaRPr lang="bn-IN" sz="3600" dirty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wekvi`MY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G‡K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wgkªY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e‡j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AvL¨vwqZ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2"/>
            <a:ext cx="1039091" cy="93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19800" y="457199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61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5257800"/>
            <a:ext cx="7854696" cy="1447800"/>
          </a:xfrm>
        </p:spPr>
        <p:txBody>
          <a:bodyPr>
            <a:noAutofit/>
          </a:bodyPr>
          <a:lstStyle/>
          <a:p>
            <a:pPr algn="ctr"/>
            <a:r>
              <a:rPr lang="en-US" sz="4800" dirty="0" err="1" smtClean="0">
                <a:latin typeface="SutonnyMJ" pitchFamily="2" charset="0"/>
              </a:rPr>
              <a:t>Gd.WweøD.‡UBji</a:t>
            </a:r>
            <a:r>
              <a:rPr lang="en-US" sz="4800" dirty="0" smtClean="0">
                <a:latin typeface="SutonnyMJ" pitchFamily="2" charset="0"/>
              </a:rPr>
              <a:t>  </a:t>
            </a:r>
          </a:p>
          <a:p>
            <a:pPr algn="ctr"/>
            <a:r>
              <a:rPr lang="en-US" sz="4800" dirty="0" smtClean="0">
                <a:latin typeface="SutonnyMJ" pitchFamily="2" charset="0"/>
              </a:rPr>
              <a:t>‰</a:t>
            </a:r>
            <a:r>
              <a:rPr lang="en-US" sz="4800" dirty="0" err="1" smtClean="0">
                <a:latin typeface="SutonnyMJ" pitchFamily="2" charset="0"/>
              </a:rPr>
              <a:t>eÁvwbK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e¨e¯’vcbvi</a:t>
            </a:r>
            <a:r>
              <a:rPr lang="en-US" sz="4800" dirty="0" smtClean="0">
                <a:latin typeface="SutonnyMJ" pitchFamily="2" charset="0"/>
              </a:rPr>
              <a:t> </a:t>
            </a:r>
            <a:r>
              <a:rPr lang="en-US" sz="4800" dirty="0" err="1" smtClean="0">
                <a:latin typeface="SutonnyMJ" pitchFamily="2" charset="0"/>
              </a:rPr>
              <a:t>RbK</a:t>
            </a:r>
            <a:r>
              <a:rPr lang="en-US" sz="4800" dirty="0" smtClean="0">
                <a:latin typeface="SutonnyMJ" pitchFamily="2" charset="0"/>
              </a:rPr>
              <a:t> </a:t>
            </a:r>
            <a:endParaRPr lang="en-US" sz="4800" dirty="0">
              <a:latin typeface="SutonnyMJ" pitchFamily="2" charset="0"/>
            </a:endParaRPr>
          </a:p>
        </p:txBody>
      </p:sp>
      <p:pic>
        <p:nvPicPr>
          <p:cNvPr id="6146" name="Picture 2" descr="C:\Users\ComputerLab\Downloads\pia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446" y="926123"/>
            <a:ext cx="5562600" cy="3962400"/>
          </a:xfrm>
          <a:prstGeom prst="rect">
            <a:avLst/>
          </a:prstGeom>
          <a:noFill/>
        </p:spPr>
      </p:pic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9075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376707" y="-79293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7" name="Flowchart: Punched Tape 6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038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11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dirty="0">
                <a:latin typeface="SutonnyMJ" pitchFamily="2" charset="0"/>
                <a:cs typeface="SutonnyMJ" pitchFamily="2" charset="0"/>
              </a:rPr>
            </a:br>
            <a:r>
              <a:rPr lang="nn-NO" sz="3600" b="1" i="1" dirty="0">
                <a:latin typeface="SutonnyMJ" pitchFamily="2" charset="0"/>
                <a:cs typeface="SutonnyMJ" pitchFamily="2" charset="0"/>
              </a:rPr>
              <a:t>Gd WweI †UBji Gi Ae`vb </a:t>
            </a:r>
            <a:r>
              <a:rPr lang="nn-NO" sz="2800" dirty="0">
                <a:latin typeface="SutonnyMJ" pitchFamily="2" charset="0"/>
                <a:cs typeface="SutonnyMJ" pitchFamily="2" charset="0"/>
              </a:rPr>
              <a:t/>
            </a:r>
            <a:br>
              <a:rPr lang="nn-NO" sz="2800" dirty="0">
                <a:latin typeface="SutonnyMJ" pitchFamily="2" charset="0"/>
                <a:cs typeface="SutonnyMJ" pitchFamily="2" charset="0"/>
              </a:rPr>
            </a:br>
            <a:r>
              <a:rPr lang="en-US" sz="2800" b="1" i="1" dirty="0">
                <a:latin typeface="+mn-lt"/>
                <a:cs typeface="SutonnyMJ" pitchFamily="2" charset="0"/>
              </a:rPr>
              <a:t>Contribution of F W Taylor </a:t>
            </a:r>
            <a:endParaRPr lang="en-US" sz="2800" dirty="0">
              <a:latin typeface="+mn-lt"/>
              <a:cs typeface="SutonnyMJ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909" y="1981200"/>
            <a:ext cx="8051321" cy="4474094"/>
          </a:xfrm>
        </p:spPr>
        <p:txBody>
          <a:bodyPr>
            <a:noAutofit/>
          </a:bodyPr>
          <a:lstStyle/>
          <a:p>
            <a:pPr algn="l"/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Gd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WweI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UBji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1856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hy³iv‡óªi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wdjv‡Wjwdqvq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¥ </a:t>
            </a:r>
            <a:r>
              <a:rPr lang="en-US" dirty="0" err="1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MÖnYK‡ib|Drcv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`‡b `¶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Dboeqb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me©wbæ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gybvdv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× ,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Avq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Drcv`bkxjZv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e„w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×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aviYv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Uji-Gi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Rxe‡bi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¸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i‚Z¡c~Y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Ae`vb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bn-IN" dirty="0" smtClean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1911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mv‡j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Zuvi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weL¨vZ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m„wó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cs typeface="SutonnyMJ" pitchFamily="2" charset="0"/>
              </a:rPr>
              <a:t>'The Principles of Scientific Management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'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cÖKvwkZ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dirty="0" smtClean="0">
                <a:solidFill>
                  <a:schemeClr val="tx1"/>
                </a:solidFill>
                <a:cs typeface="SutonnyMJ" pitchFamily="2" charset="0"/>
              </a:rPr>
              <a:t>|</a:t>
            </a:r>
            <a:endParaRPr lang="bn-IN" dirty="0" smtClean="0">
              <a:solidFill>
                <a:schemeClr val="tx1"/>
              </a:solidFill>
              <a:cs typeface="SutonnyMJ" pitchFamily="2" charset="0"/>
            </a:endParaRPr>
          </a:p>
          <a:p>
            <a:pPr algn="l"/>
            <a:r>
              <a:rPr lang="en-US" dirty="0" smtClean="0">
                <a:solidFill>
                  <a:schemeClr val="tx1"/>
                </a:solidFill>
                <a:cs typeface="SutonnyMJ" pitchFamily="2" charset="0"/>
              </a:rPr>
              <a:t>2 </a:t>
            </a:r>
            <a:r>
              <a:rPr lang="en-US" dirty="0">
                <a:solidFill>
                  <a:schemeClr val="tx1"/>
                </a:solidFill>
                <a:cs typeface="SutonnyMJ" pitchFamily="2" charset="0"/>
              </a:rPr>
              <a:t>'The Principles of Scientific Management'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MÖ‡š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’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vcbvi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cuvPwU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g․wjK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bxwZ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D‡jL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K‡i‡Qb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bxwZ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¸‡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n‡jv</a:t>
            </a:r>
            <a:r>
              <a:rPr lang="en-US" dirty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: </a:t>
            </a:r>
            <a:r>
              <a:rPr lang="en-US" dirty="0" smtClean="0">
                <a:solidFill>
                  <a:schemeClr val="tx1"/>
                </a:solidFill>
                <a:latin typeface="SutonnyMJ" pitchFamily="2" charset="0"/>
                <a:cs typeface="SutonnyMJ" pitchFamily="2" charset="0"/>
              </a:rPr>
              <a:t>  </a:t>
            </a:r>
          </a:p>
          <a:p>
            <a:pPr algn="l"/>
            <a:endParaRPr lang="en-US" dirty="0">
              <a:solidFill>
                <a:schemeClr val="tx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0"/>
            <a:ext cx="2057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267200" y="228600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7" name="Flowchart: Punched Tape 6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3282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0" y="1143000"/>
            <a:ext cx="7772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1.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cyivZb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c×wZi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cwie‡Z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weÁv‡bi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e¨envi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cs typeface="SutonnyMJ" pitchFamily="2" charset="0"/>
              </a:rPr>
              <a:t>(Replacing rules of thumbs with sciences) </a:t>
            </a:r>
          </a:p>
          <a:p>
            <a:r>
              <a:rPr lang="en-US" sz="3600" dirty="0">
                <a:latin typeface="SutonnyMJ" pitchFamily="2" charset="0"/>
                <a:cs typeface="SutonnyMJ" pitchFamily="2" charset="0"/>
              </a:rPr>
              <a:t>2. `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jxq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Kv‡R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A‣b‡K¨i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¯’‡j HK¨ 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cs typeface="SutonnyMJ" pitchFamily="2" charset="0"/>
              </a:rPr>
              <a:t>(Obtaining </a:t>
            </a:r>
            <a:r>
              <a:rPr lang="en-US" sz="3600" dirty="0" err="1">
                <a:cs typeface="SutonnyMJ" pitchFamily="2" charset="0"/>
              </a:rPr>
              <a:t>harmoney</a:t>
            </a:r>
            <a:r>
              <a:rPr lang="en-US" sz="3600" dirty="0">
                <a:cs typeface="SutonnyMJ" pitchFamily="2" charset="0"/>
              </a:rPr>
              <a:t> in group action, rather than discord) 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4648200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latin typeface="SutonnyMJ" pitchFamily="2" charset="0"/>
                <a:cs typeface="SutonnyMJ" pitchFamily="2" charset="0"/>
              </a:rPr>
              <a:t>3.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wek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„“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Ljvi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¯’‡j Rbkw³i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mn‡hvwMZv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AR©b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>
                <a:cs typeface="SutonnyMJ" pitchFamily="2" charset="0"/>
              </a:rPr>
              <a:t>(Achieving co-operation of human beings rather than chaotic individuals)  </a:t>
            </a:r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2"/>
            <a:ext cx="1039091" cy="93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6019800" y="457199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8" name="Flowchart: Punched Tape 7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9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736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1"/>
            <a:ext cx="7772400" cy="3657600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US" dirty="0" smtClean="0">
                <a:latin typeface="SutonnyMJ" pitchFamily="2" charset="0"/>
                <a:cs typeface="SutonnyMJ" pitchFamily="2" charset="0"/>
              </a:rPr>
              <a:t>4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.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msKxY©Zvi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¯’‡j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m‡e©v‛P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Drcv`b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cs typeface="SutonnyMJ" pitchFamily="2" charset="0"/>
              </a:rPr>
              <a:t>(Working for maximum output, rather than restricted output) </a:t>
            </a:r>
          </a:p>
          <a:p>
            <a:pPr marL="0" lvl="0" indent="0">
              <a:buNone/>
            </a:pPr>
            <a:r>
              <a:rPr lang="en-US" dirty="0">
                <a:latin typeface="SutonnyMJ" pitchFamily="2" charset="0"/>
                <a:cs typeface="SutonnyMJ" pitchFamily="2" charset="0"/>
              </a:rPr>
              <a:t>5. †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Kv¤úvwb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‡`i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me©vwaK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Dboeq‡b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mKj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Kg©xi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gv‡bvboeqb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>
                <a:cs typeface="SutonnyMJ" pitchFamily="2" charset="0"/>
              </a:rPr>
              <a:t>(Developing all workers to the fullest extent possible for their own and their company's highest prosperity) </a:t>
            </a:r>
          </a:p>
          <a:p>
            <a:pPr marL="0" lvl="0" indent="0" algn="ctr">
              <a:buNone/>
            </a:pPr>
            <a:r>
              <a:rPr lang="en-US" dirty="0" err="1" smtClean="0">
                <a:latin typeface="SutonnyMJ" pitchFamily="2" charset="0"/>
                <a:cs typeface="SutonnyMJ" pitchFamily="2" charset="0"/>
              </a:rPr>
              <a:t>cieZ©x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mg‡q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wewfboe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wekvi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`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M‡elK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cÖ`Ë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wb‡q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e¨vcK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M‡elYv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we‡klY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Ki‡jI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•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eÁvwbK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RbK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BwZnv‡mi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cvZvq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vqxfv‡e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RvqMv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dirty="0">
                <a:latin typeface="SutonnyMJ" pitchFamily="2" charset="0"/>
                <a:cs typeface="SutonnyMJ" pitchFamily="2" charset="0"/>
              </a:rPr>
              <a:t> †bb 	</a:t>
            </a:r>
            <a:endParaRPr lang="en-US" dirty="0"/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927"/>
            <a:ext cx="1143000" cy="10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019800" y="457199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59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43000"/>
            <a:ext cx="7696200" cy="490696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      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4400" b="1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44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/>
              <a:t>(Management) </a:t>
            </a:r>
            <a:endParaRPr lang="en-US" sz="4400" dirty="0"/>
          </a:p>
          <a:p>
            <a:pPr marL="0" indent="0">
              <a:buNone/>
            </a:pPr>
            <a:r>
              <a:rPr lang="en-US" sz="36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j¶¨ AR©‡b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m¤úvw`Z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Kvh©vewj‡K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cÖkvmb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KZ©„K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¯„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ga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wbæ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¯„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evqb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Kvwh©K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KZ©„c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¶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wba©vwiZ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kbv`vb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Abyhvqx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Kvh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m¤úv`b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" y="27709"/>
            <a:ext cx="1073834" cy="962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6019800" y="457199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7" name="Flowchart: Punched Tape 6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8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467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31985" y="632875"/>
            <a:ext cx="784860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cÖkvmb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>
                <a:cs typeface="SutonnyMJ" pitchFamily="2" charset="0"/>
              </a:rPr>
              <a:t>(Administration) </a:t>
            </a:r>
            <a:endParaRPr lang="en-US" sz="4400" dirty="0">
              <a:cs typeface="SutonnyMJ" pitchFamily="2" charset="0"/>
            </a:endParaRPr>
          </a:p>
          <a:p>
            <a:endParaRPr lang="en-US" sz="36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3600" dirty="0" err="1" smtClean="0">
                <a:latin typeface="SutonnyMJ" pitchFamily="2" charset="0"/>
                <a:cs typeface="SutonnyMJ" pitchFamily="2" charset="0"/>
              </a:rPr>
              <a:t>msMV‡bi</a:t>
            </a:r>
            <a:r>
              <a:rPr lang="en-US" sz="36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Awa‡b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wb‡qvwRZ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†_‡K †h ¯„‡i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cÖvwZôvwbK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cÖYxZ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Zv‡K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cÖkvmb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cÖkvmb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cÖkvm‡bi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cÖwZôv‡bi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D‛P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ch©v‡q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Ae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¤§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ch©vq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ch©š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„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Kg©x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cwiPvjbv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Kiv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cÖkvmb‡K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wPš„vkxj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KZ©„c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¶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cÖYqb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D‡Ïk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wba©viY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kbv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cÖkvm‡bi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KvR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|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2"/>
            <a:ext cx="1039091" cy="93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>
            <a:grpSpLocks/>
          </p:cNvGrpSpPr>
          <p:nvPr/>
        </p:nvGrpSpPr>
        <p:grpSpPr bwMode="auto">
          <a:xfrm>
            <a:off x="6248400" y="101115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6" name="Flowchart: Punched Tape 5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7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2476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09800" y="457200"/>
            <a:ext cx="6097588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EBF25A"/>
              </a:buClr>
              <a:buSzPct val="80000"/>
              <a:defRPr/>
            </a:pP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e¨emvq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msMVb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I 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e¨e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¯’</a:t>
            </a:r>
            <a:r>
              <a:rPr lang="en-US" sz="3200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vcbv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200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২য় </a:t>
            </a:r>
            <a:r>
              <a:rPr lang="en-US" sz="3200" kern="0" dirty="0" err="1" smtClean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cÎ</a:t>
            </a:r>
            <a:endParaRPr lang="en-US" sz="3200" kern="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utonnyMJ" pitchFamily="2" charset="0"/>
            </a:endParaRPr>
          </a:p>
          <a:p>
            <a:pPr>
              <a:defRPr/>
            </a:pP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[২য় </a:t>
            </a:r>
            <a:r>
              <a:rPr lang="en-US" sz="4000" b="1" dirty="0" err="1" smtClean="0">
                <a:solidFill>
                  <a:prstClr val="black"/>
                </a:solidFill>
                <a:latin typeface="SutonnyMJ" pitchFamily="2" charset="0"/>
              </a:rPr>
              <a:t>Aa¨vq</a:t>
            </a:r>
            <a:r>
              <a:rPr lang="en-US" sz="4000" b="1" dirty="0">
                <a:solidFill>
                  <a:prstClr val="black"/>
                </a:solidFill>
                <a:latin typeface="SutonnyMJ" pitchFamily="2" charset="0"/>
              </a:rPr>
              <a:t>]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প্রথম  ক্লাসে সবাইকে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25" y="152400"/>
            <a:ext cx="1521861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0" y="1648360"/>
            <a:ext cx="7545388" cy="132343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IN" sz="8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7545388" cy="3563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5625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AutoShape 2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3" name="AutoShape 4" descr="data:image/jpeg;base64,/9j/4AAQSkZJRgABAQAAAQABAAD/2wCEAAkGBxQTEhQUEhQWFhUVGRkXGBQXFRUYFxcWFxcWFxcYGBgaHSggGBwlGxUUITEhJSkrLi4uFyA0ODMsNygtLisBCgoKDg0OGxAQGywkICQsLCwsLCwsLCwsLCwsLCwsLCwsLCwsLCwsLCwsLCwsLCwsLCwsLCwsLCwsLCwsLCwsLP/AABEIAHYBXAMBEQACEQEDEQH/xAAcAAABBQEBAQAAAAAAAAAAAAAAAwQFBgcBAgj/xABFEAACAQIDBQUFBAcGBQUAAAABAgADEQQSIQUGMUFRBxMiYXEygZGhsVJywdEUIzNCguHwFVRikpPxFyRTorIWQ2PCw//EABsBAAIDAQEBAAAAAAAAAAAAAAAEAQIDBQYH/8QANBEAAgIBBAECBAUCBgMBAAAAAAECAxEEEiExBUFREyIyYRRxgZGhFSMzQlKx0fAGwfHh/9oADAMBAAIRAxEAPwDcLQALQALQAIAEAyEACABaABaABaABaABAAgAQAIAEAC0AC0AC0ACABAAgAQAIAFoAFoAFoAFoAEAG+OxIpoXI0BFz0W4BY+QBJ90gDxWxyKaYJFql8puLHQEeoI5+Y6yNxOB3LEBaABaABaABaABABni9qUKRtUq00PRnUH4SG0icMKe1aDLmFamV651sPXWGUGGK4fG06n7Ooj2+yyt9DDJAvJALQALQALQA7AAgByAFT3832pbOQXHeVnF0pA20GmZjyW/xmc7FEb0ukle36JepmtLtjxme5pUcv2bMNPXNeY/HZ1V4qtrGX+Y6qdtVfNphaWXpncn/ADcPlBahmcvEwjw5P9jRNyN9aO0EOQGnVXV6RNyAean95fO02hYpHN1OklQ+eV7lovNBU7AAgByAFT3x37w+AY06hY1mpmoihSQfaVQTyuykSspYKTsUTFa/aLtF6nemvlbIaYCqAig2JIU38VwNZm5sWdssiGyN+cfh3DLiHcAklKhLq1+N76/AiRuYKySLtu12x1M9NMbSQqWOeuhIKg3K/qgpvY2HHhrLqZpG73Nd2XtGniKSVqLB6bi6sOBsSDx8wRLrkYzlDuSAQAIAeSZDeAIfFbYOYrTF/M/gJwdT5eSm4UrP3Hq9ItuZsR/tmoNGVSfeIv8A1q+PEoo0/BwfKYqm13B8aC3UH+rzaHmLE/7kFj3TM5aSOPllyS9KoGAI1BndrsjZFSi8oSknF4YpNCAgAQA5ADKu0HtCqJUbD4Q5chyvVGpLDiqcgBwJ636Re23HCN6qs8szmptPEMczVarMetR7/WL7pM32xEaGMdMtqjrluUAdgEvxy6+G/lITw+WS1npFj2LvxjMOwIqtVXnTqsWBH3jqPWbRtZlKtG3bB2smKoJWp8HHA8VYaMp8wbiNReULNYeCRkkBADkAKdv7vG1ALRpG1RxdmHFE8v8AEeXSxmVk8cGkI5M7w2Kck5Vvfj1v5sdSfWLtjGAU3fP3YJJKgaaEW5/GQBypi3VwSuW3AjRh5qw1vJzgjBqG4+3ziabJUN6tKwJ+2p9l/XTWM1yyLzjgs00KHYAEACABADyTAD5d3120cVi61Ym4LFU6ZF0W3u198Qk90j1mnqVNKRA07kyHjBeG5yyencgwSRadk4sndyNqth8bQqpf2wrKOaMQrj4G/qBI3/D+Zmd9KvqcV/1mwHfGpVxVNafhp5wLc2F7axCXkLLLVt4Wf3F34eFOmlOf1Y/Y0IT0B5o7ADw7WBMCGfLG920ziMXWqGo9RczKjVBZhTDEhMp9mxLaTCXYnN5ZDypUIEBADX+wvbtVmfCM47qmhdEyags928fIXbgevlNYMZpk+jY5obhAAgBH7Zr5aZtxbT48flec3yl/wqHjtm+mhusWSvK5A008/wAJ5JTajwdZpNiZMz9cl0e6Tnh8us0hJ9FJJdkvu/W9pOQ1H4z0HhL8p1iGshypE3O+IhAAgBG7xY7uMNXq80psw9QNPnKyeESllnzebkknUnn68Yn6ji6HmB2VXrAtSpO4GhKi4v09ZVySBJkfXJUlSpDA2KkEHzFuRlXJF4xZyna1+X06y0QZrvYriyaWIpngrKw8s4IP/jGqnwK2rk0qbGIQA4ZAGI72Yw1cXiG6OUH3UOX8L++KzeWNQ6GNWsQAB4RbQcz5n1lCwjna1rmw+AgQK96SljqPmp5H0MCSx9nOKy41R9tGU+7xD6TWt8mdi4NaEZFzsAEncX1a3wgApAAMAIreTHClhsQ2YBlpVGAuL3Cm2nrKyfBrTHNiR8qstyBEUessWePY2XdjszpJSpVK+Y1wy1CumRbENkK28VxoSfdaXUF6nJu18m3GHQx3z7Mr5quCHUnDn/8AM/8A1Mhx9jSjXL6Lf3KRsDBotZbPdxmDIylSrZSNL8bHSI6qUvhtNHYpjGLWHkvm52MwiYkNiK6IUPhRubnhc8BbzMpoNPmanPj2MfMXWOv4dcc57ZsKNed88ceoAeKwOU2NjY2Nr2NtDbnAj0Pk3bTscRWLuKjGo96gFg5zEFgOV+kXfYlLO4lKu7FXIiJTZnfxmrqERbCy6873J90Vetoi8OS4+46tBc0sRb+45O6lZrooCrTsod+LsTmeoLcRyt0A85R+Q06f1Gy8dc/Qb7V3bNDDd6xObOAFJ1CnQZraZiddOHnCnXV3WOEDO/QSpq3zJHsm26cLtCmpUsuItRIHEFiCjedjx8iekfg+ROqWGfR4mw2EACAENvBrkAnn/NNy2xQ9ouG2ROXMyqPT8zOLCv4tigh3diLkTK0VAtYWnqI0VqG3BzXY85IfE0sj6eo9J5rV0vT3cfodGue+A82RpVBHBgbfU/SOeMeNRn3MNVzD8ixT1ZzAgAQArfaKpOzsTlBJyDh0zrf5XlLPpLQ7MP2Lsp8VWFGnpcXZzwRRa5Px4dTEbJ7UOpGy7K2bTw9JaVIWUe8k8yfMxFvcyxFb37tU8VTYhQKyi6VBxuP3T9oEaay0J47JMx27sKphKmR7ENcqw9lh1HQ+XnG4SUlwUZovYnhyExL20ZkUHqVDE/8AkI3Uha18mmO1hc8BNzEpG8m/opsEwuSof3qhN0HkLEZj53tMZWY6NY157HO62+grt3VdRTqG2Ug+FyeQvqDoesFbkiVeDOMRh71S2pDEu2nC7Np5mYN8m64Rd9n7qpUw6GoCrvZmuNVBZDlHQhUy/wARlclWyZTd+guTKtsihbaEOoIIVwQc2oBvxhkMlQ3z2bTw7U8oslTvAR08Qb5FtOgEklDTdCiKeLoljYguW1FgAhNyeWhloS5In0aTs3eTDV3KUqgLcgQRmtxy3Hi90aU0zBxaJeWKiFXCKxuRr6mAC8AKh2m7znA4QtTP62oclPyNrs3uHztM7JbUN6OhW2c9LlnzpWrO7F3YszalmJJJ8yYk2vU9PCLS+XhFt7LNijEY0Ow8FAd4fvA2QfHX+GWihTWW7a/u+DbdnpUCnvSpbMbZb2y38PHnbjNDhHnEUahqKVKinlYNxzhtMpXy46SGs8IlPDyY72h4d8NjVVmJpuFcGwvxs+tr3uCfeIotOoLjv3y8noNHerIZfpwVrF4laYZGpUncghaqtyItmKAkX+EIQcvmUml7Nf8As2m5RfJq/YdvG1ajUwtQ3NGxpk8e7OmX3Hh6zoUy4wcDyNKT3r1/3NSm5zQMAMT7SNxycVXrCpdqo7xEygAEeEqTz4Dxet5z9ZqYUY3eperQyvy0+h5hKDU1poTmyqAW4cLW05zy1065uUnw30ejqrnCMY9pC9W9jl48hwueUWr25+bo3nuxldkbvJgWrYV0X2tCAdblTe1/xjujthVqN3+UT1lMraNq7JLsu3E7sriajBjqrU2QEBhZgVPEMrZfF94W4Ges09kbI7o9HnHpnVLEuzWYyWCABACK2ymqH1/2nE8vDmMhvTPtEEuKFK9RuC8bAniQt7Dj7U5PjI/38+w7qX8mCeU3APWenOcRNauKquQDek5Q3UrqONr8RwN5yfK07qt69BnTz2ywOdi2zr1Ab+vnFvEJO1FtXlJlhnqTmhAAgAnXpB1KsLqwII6g6ESAMx3V3bbC4qswYNSIqIh1vZai5b/A/AzlamSzhDtfRZsJVYl8ylcrEC9vEBwYW5GLNL0NAxFVg6AKxDEgsOCWF7t5HhBJYbAre++wamJamVYKtNHJJFxmzJpb0uf4ZvTNLj3KyXBfd3NkphcPTo09Qo1Y8WY6sx9TOtFYQjJ5ZJGWIMl342AlCoWopVyklmZhakhY6IjW1NydLm0Wsjh5GK5ZWCJ2fqmumU3DW9kg349ecXl64NPzLBTp0kxNLuiSualcNyYm/A63swmdUpY+Z/wEi5lXNUFSppZTfU5s4OluVrTSMlJZTKNY7FNoI5pt3Vs9vDm9m/nLEEPveqnBuHClly+eViQLi/LUyinFvanyWSa5Kns7D0qjVBUvmCZqeUG5IHjJA5AZZnY5JpRNFj1IWjWy1kckrYg3RluLHSx4WjECkuUbhgarOiswAJF7K2Ya+Y0Pujq5QoxxJAIAU3tP3VbH4UCn+1pEuguBmuLMlzwuLW8wJlZByXA7otQqZ/N0+GfPWIw1SmxSojIw0KsCrD1B1ibXJ6aFmY5TTXvk1XsZ2RXpivWdGSlUCquYEZ2BJzAHkASL+flNIRfbOR5C2t4gnlmmI3ylkznNMKjdB7oNkJGRds2yqxr06+VjRNMIGAJCMGYkN0vcG/P3Ss01ydfx1lbi6885MySgxNgLk6ADW/oJXchz4TXZvPY/ug+EpvXrgrVrAAIeKINfF0YnlysIzVBrlnD1+pjNquHSNHE2OcEAIzbuzFrUzceNQSh87cPQxLXaaN9TT7XQxprnVNNfqZ4zddPLz5zxU9zfPoenXJyULD3YuF76qqfu/vH/AAjz/rjH9FS7rlB9eopqrfg1uX7GiYbDqihUACjQCezrgoRUY+h5uUnJ7n2Ly5UIAEAI3btO9Mn7JB/A/Wcvy9W+htegzpZYs5IfZjWY+n4icTxTxa8jup+klKlS37pN+gvPSCKWfU5V1BXymV0VODi/YmPDyNN3x4i3LLp53P8AKcnw9TjZKTQxrJfKl6lgUz0qZzjskDsAOQAhdo4ELci4DG9uhOpt6m85Wv06ksjdFj6GymJR6w2bsKhA5yXjALkXwGBDjxElR8/L0jOh0yxlvJjfa1wTgE7AmEAILeLdeni8veVKq5eAVlyg9cpU6+cpKG4tGeCNwG42GpOGY1apXgHsV+CgfOZOMYsu5tkpid3qNSqtdltUU5tDox1tmHO15Dq4eSFNoVQKlgBa8UhXGpbYrBs5OXIpeXKiP6ClYMrpdXFm8xy9JNNMXJvGH7hObS7PGyN2qGFJaihzEWzMxJtxsOkadaXRk5t9iOM3OwlZs7U7MdSUYpc87gaS2xPsN7ROYXDLTRUQZVUAADkBwl0sFMi0kAgBwiACNTCIxuyKSOBKgke8iGCVJrpijKDpI7I6eSNxJReNRB5FlB+sWm4R9V+5rG5erE6OIoki9Wnryzrc/OVhZU39S/dEO6PoyUKKRYgEHlxBEbRRP1Q1w+xsOjZ0o01b7QRQfjaGF7FnZNrDbH1pJQ7AAgB5MgCq7e3dDMXpsoJ1KMQBfqDynD1viJWS+JT+x0tL5GNaUbCu0dluzmnwI43YBRbz4GciHjtTOz4ezn7o6U9fQobtyLru/spKKmzBnPFha3oPKek0Xj1po89s4mp1n4iX2JidAWOwAIAEAGG1a+VGGXMW8KqP3mOlvx9ATFNXL+24tZya0xzNc4K/gaDU6iqRqQQ4ve99cy+XlPP6aPwdSoyWPzOldNTrbTJlktoHFvUH68J23OuPc0v1Qgsv0PbYVWRlD6sLEg3OvH32lv7U4NRmn+TRCnKMk8EfgNjWAqU2KPfTXwsgPBl5giJaPQOK3ptPPHtj7oZt1bktskmv5z+ZYhO0jnnZIBAAgAlXpBgQZSyCnHDJi9ryiFr4FlOgPqOfqJyLNLODzjj7DsLos5RwbMdb+pFh/ORVp5zfJMrYxJrD0goAE69cFCO1CUpbnkWmhUIAEAOWgBwiADPGZBqzKt/tEAH4xa2Ee20a17pcRWfyI/8AS6ANjWpC3WqtvheL/JnDa/cY+Dc+oSf6MlcJUQi6MrA81IIPwjle3HysVsU4vEk1+Y4mnZQ5TWwtBAepIBAAgAQA4TIYFQ32xFUKDSqMFPhIGmvEG4111+E5PkJzWGpPHsjK9Sjh+hXsBg1qLdr3B1bkR0B6zLQ6CjUwcpZTz36fll8HNsm0xlUSxI6G05V1ahNwXOPX/wCF48rJZd0sV4lUKRkBLHMfFc2GnCdTx9yb2pdeuRvTLc8F0pVQeBnbUkxpxaFZYgIAcJgwIDae1DnKU6gIA1y8QehP5TTS2UWycU05L0yJ61X1x3dRfrgjW14zqJJHJbb7G/6QO97vnlzfMiSU3LdgcoxBuCQfKVlFNcmkZOL44JPZm21zGnUezaWvoNeV+s4eo1mnhf8ACTw/4O/pKL50/EksonQZqWOwAIANsQourE+zf5i0ymllZLRbwROJYltTe3D0nldZKfxWpsfqSUeBO0UNTknPJBJ4CtZReen8fJqpKQjbHngfq1+E6KeTDB6kgEAOEyMgUDe3enEU6rUqeVF5OPEzA8wToOY93Gc+7UyziJWe6PBTnxtQkk1HJPHxt+cUc5P1Mzx+kP8Abb/MfzkbmQTWx96MVSKqrd4CQAlS7ceh4ibw1M48ZLxk2arRq5gDce6dOE1JZTNWmuxWXICAHCYAQe8WMY0XWg5FS1wwseHLUc/KKamx7GoPkc0cYfFXxFlGS16z1Gu7Fj1Ykn5zzcpTm/mZ7uEa6ofIsL7HgoOXI2lWjRSbeGK4Ko4cCmzIzEC6kjibcuMtVOaktrMtRCEoNzSeF6mx4PaAsFbQjS55+s9RXZwlLs+fWQ5bXRIKZuZHqABABp+kEcdZl8THZfbk9NihbqZO8FBiWRn46D+uUriUuy+Yx6PVXAIyFXXMDxv/AFpCVMJRw1wZTe/szZwoqlAWNPORYakgG3vM8tbNxbhFvb+ZzlCLn9hztXZ6U1DKdS3ski4B1AtxvMI4zhjeoohBbk/0L1sjA0lpL3agBgDfiTcX1POet01NcYLai9aSXyi74T7Jmjr5yjdWe55Fdl0aG5rsNifQyxW8VJMwbNmH7oB1vwseETu8nTVlPOV6G9eisnyuiHrYjFYrRFKUz7hbzY6n3Tlzt1uteIR2x/b+RyMNNplmTzL9x5hN21pIzOxZwptbRRp8/fOl43xi001NvL/gQ1+r+PW44whleerPKFbp4u+NvyJyfKw+Ykial/cLJIY6uyRxu7FOoAyko1hfmpPmPynk9d4uvUTc08S/g9Zo9bOmCg+UMEfFYP2gKlIedwPQ8V+k58XrND9S3QHJLTanriRMbL26KzEKhAA1YkceQt+M6Wk8jHUPiLWPcT1GklT9TRIPX5KI65+wso+55TDk6tIUG+yd3sJ7RoqEvbUWtEfI01Ovc+/cvVOSZC96enO0XfhowrdllnGM5X/Bl/UJOWyEOc45HmBUFwG/oxDQQrncoy5HrnJRyiYaiDynqNixjAipMRNEjUGV2NdFtyfYDFdR75HxMdhsOVseoGhufKZz1UIrh5JjVJ9jQipV8h8B/OKv4179kbfJAg9+dkIMKahPjplbHqGYKR6a390vZpo1wz6i109/JnUTFwkEE7uTgxVxahuCqz+9bAfNh8JvRWpywzSt4ZozYN0N0N/r8Oc0lp7K3mtjqsjPiQrR2hycWPofpNoatY/uLBV0/wCk62018/hN1dFrKM9jXY2YVavLKvw/mZVqUyy2xHWG2eq6nU/L3CaRrSKSk2Z3v3g6VGuO6GUupZgOAN9CAOHOcXyEK4TW3tnq/D3W21Pfyl17kZj8SjUKKBbOufO/29bfLzi1s4utLHPqN6emyN8m5cPGF7Fm7ONn0XRqhXNVVrXOoUWuCo5esf8AGVVyjuxycrzuoujYq08RLniMAra8D1E6kq0zzyk0M2R6OoYFeh/L8pniUC/EhLFbyUqVmrsKaHTMQxGboSBpwPGSrl6kqmUvp5Guy98KWIDtSViquUzGwuQqtcDiB4uclXJ9F3pZrssNSgDLygmYKWBKlhrH8pChhlnPgdWmhmNdqYju6VR/sqT77afO0xvnsrbKyeFkzrCbLc5WNwCC1xxFuvS88zpaY32bZSURKVVkYb8cDbaOEZfaJJYe1rx568+U21mjno5LdzlexlGzc8svm5uIz4ZRe5S6H3aj5ETsaC3fSvsdCp5iTkeNBKrQDSrjkspNEDtPdrvHzBzyuDcn2tdeQtwE5Gq8SrbN+4ep1zrhtwT2HohFCi9hoLkk/EzrV1qEVFdIRlJybbPOO/Zv90/QzWv6kY2v5GVCtUyqzHkCfgJ1/Q8/J4RRqdUhg3MEN773kHNT+bJfKZvY9fxhLo6kOWXFBpOO+z0EehvtDArVQowGo0NvZPIjzmF+nhdDZNGtVkq5bojPZ+w1og5SSTbU299vKLabx9enXym92rnb9RI0KdhHYxwLt5FZcqR2130A6zj+Vu2KKXuMUQ3ZIlMPqAON4svMamz+2lHDWMGf9Pph82XnORwt1bXiDOfDdTck+0x2WJR4J5TPXxeVlHOfZ2WAQqYYG/K8ylWmuCylga4bAkNc8unWLVaaUZZZrO3KwSNo8YFb7QG/5J/NkH/eItqv8NlZdGebPwKvqX/hHH33nHlJoywPq2y6ZGl1tzv9byFJk4JHs8ogYt7ENak2o4aun5R/R8yyTDs0i06ZqM8XgsxBv6/hFLtN8R5Na7NqEn2WOR6afWaKhJEOxsfolhYcpslgzPRkgZBvhjBUxlUnUKcg1t7Oh+d55nXWKV7+3B7jxVDjpVjjPJF1GJX2SF5G3O+uttT1izllYHIxip/Vllw7PadSjVtUQqmITMhP7xQ8umj851fGxnXJqS76OB5yyq6Oa2m4vD/U0Odo80eKtMMCDzkNZBcPJUd8Nyzi8nd1WSxAKknJl1JOUcWJy6k6WmE6E1wN0anY+UPd0N3P0bCpTdmz+04DXUMQLhdOAt9ZeFSjHBSy9yk2WSai4QAIAV3fjF5MMR9pgPcNT9Ih5CTVWF6mVz+XBTqO1zTpgKAOZJu1+mh4Tz9M7Kppw7MFb8mxIatULakk+srbZZN/3G2xfGC07h4mzVKfUBh6jQ/UfCdTxNnLiNaeXoXSd0aCABAAgA22j+yf7p+kvX9aMr/8NlE3grZaLf4rL8ePyE6p5y94gVCAgXbYNXPSpH0X3g2lZv5WdPTPOC+Cck9GujsCQgAQAIAQ+03u9ug/nPM+Vs3XY9kPadYjkaTmLk39ORI1hOrDxGpktzwljOW+BGfkKY8Ll9YLBgKl0Hw+E7WjnuqS9uDOxfNkcRooEACABACr9op/5M+bp9Sfwiuq+hlZdGYqbajScvBkK1sS7CzMSJGEBbOzJP11Y9EUfFv5R7RLll6zRZ0TQIAEACACOLrBEZzwUE/AXlZy2xbL1x3SUV6mG1ahZmY8WJY+pNz9Z5Gct0mz6NVBQgo+xPtjaC4WlTzvVLe3SNlWn1IIW/HhrrrNrI1/DW2XJx3RqZ6iU9qj7P3/AJ/9C7baqLjaOaor06TBVygBQrgLy4kC3wm9Wqn8WO59cFPwVctJNqLUny8/Y1IGejPIhAAgAWgAQAIAcJgHRne/G2RWqCjQBc0yczAFteagDQ2tqYzDxtNyTv8A05wcHyGulu2U9rv1Kj+lPbj8hNo+F0CfEF+7/wCTkfjr+93+x5/SW+0flLrw+hXKqRR6y9/5mT25+2TSreJC6kakLd0A4sLa26iUt8Zp4LdVFRY/4/X2RnieWv5RqdGqGAZSCDqCOBEQaweoi8rKFIEhAAgA3xw/Vv6GRuceURtUuGVmvg0fRlDAddZT8Zd7/wAIo/H6d9x/3Exsyj/00/yiH4y73I/pum/0fyOsHh1VlAAAzDQacxBau2XDZZaKmPMUWeXLnZIBAAgAnWqhQSTYCSk5PCKykorLK1isSWYsBYE/1rLPxOlm8zjl/mxCWvvX0PC/IR7w9Zb+kaPHEF/P/Jn+P1HbkxUVx0/3ir8TY47XZxnr0x7DC8hDtQ/X1JTZGLuMrC3RraHy9YzPTQqWIYX2LUamVn1/uS0zGwgAQAIAV3fjDipQVSTbvAdPINEta8QKy6KN/YydW+I/KcrezPAf2MnVviPykb2GC17hYFaZrEEm+Ua25ZvznS0LzkvFFwnRLhAAgAQAi9u1k7tqbC+cEZbkaHjqNZzPI6yNNe3uTGtLCTmpLjBTf7AoDjT+Jf8AOeUdli7WD0C8he1xL+EdGxaH/THxb85HxZe5D1l7/wAwpS2VQBB7pDbkQSJerUThJPspZqbpxa3svOErh1uNOoPET2mnvjbBNcfY85ODjLkcRgoEACABAAgB5ZbwIYlh8Iiewir90AfSS5N9lY1xj9KwRu0tkUGVUakuXNmsBbW4JOnWQ75wlmLI/C02RxKKE62w8O1dXNJcy6C2g0Gl14G3KWWps+jPDKPQUSe9x5RI0dmUkqGqlNVdhYsBa44+kHOTW1vgtGiuMt0Ukx0qAcBaV7NEsdHqBIQAIAI439m/3T9JWfRK7K9Exg9W0v5kfIQIPWG9tfvD6iWh2RLosccMAgAQAIAeKlMHiAfWSm0Q0n2caiCLWFultIZfZGxYxgarQXOxyi9jKK2XMcg6YZ3YOYLCoA3hGv8AVpZWzl2yPgVx6Q7pUQosBYdJLbfLJjFRWEKSCwQAIAEAIPe79iv3x9GiOu/wyJdFRnIMz06kEg8RoYMkse53/ufw/jOnoPUtEss6RYIAEACACZore9hfrYXmbqhnOF+xO59ZG20aYyMbC9rX8ryltcGm2uy8JNNEbWor3KaDidefOJy0NHw9u1GqtmpZySlPBoVXwjSxH1jC0dLisxXHRk7Z5fI6C841tRmdkgEACAHYAEACAHCZAETjNpUi4XOubhbzvwvwvEZ62jfs3rI1Xp7Nm7HB3F7Qp06tncA+/wCduELNZRVPbOSTCFNk4fKiTpuCAQQQeBHCOxkpLKFmmnhnuWICABAAgBF7ybVp4bDVa1Y2RVPqSdAoHMkkCVn0Xrg5SSRitbtYqd54cOnd9CzZyPUaA+4xM6/4FY5fJadtb/UaWCo16YztXLZKZNrFbB8/QKdNON5OBavTOU3Eg93O1W9ZBi6SohYfrELeHXiykm48xJj2bXaLEcxNuRwQCDcHUEcCI56HI/M9wAIAEAOEwARxWKSmheowRF1LMQAB5mQ5JLLL11zskowWW/QiNk7fw+Id+5qqxUEkag262YC484tXZGbe1jeo0OooSdkGs/8AfQT2XvThHqd0ldS5NgPEAxHJWIs3uMKroN4T5LXeN1VcPiSg8FhvGjnnYAEACAHJAFY7QNpU6GGD1DYZwAOJJs2gHOKayDlDCIZnGB3xpPUCFWQMbBjYi5Ol7cJz/wAPJclB9vNvRSoYipTszsGOYLay68LnnB6eUmwLV2bbbpYhavdnxDLmQ+0OOvmPOO6OtwbyWiXePlggAQAIAcJgBD7w7Yo0Uy1aiqW4KbknXjYXNvORKuU18qMp6mqrG+WBhjto0kw1Oo1RQjE2a9wbg8LamZ/Cm1tS5Ly1VUVvclgmdkbRpVqYai6uBYEjkbcwdR75rtcVhlYXQs5g8j+BoEACABAAgAQAIAJYhCysAbEggHpccZnZByi0mWi9rTZWv/SX/wAv/b/OcD+gLvf/AAdb+q8Y2fye6u7BYlmq3J55f5y0/B73ulY8/kVh5LZHbGPH5kxsfAmimQtmF7jS1geX1+M6mi0z08Nm7IjqblbPdjA/jouEACABACsb+brnaFBaPe90A4cnLmzWBAHHqb+6VlHcjfT3fCluwUP/AIIj+9n/AEx+cz+COf1J+wo/YwSqqcYxVb5R3YsMxu1tedhD4P3I/qL72if/AARH97P+mPzh8EleRl/pNV2JgjRw9Kkz5zTRUzkWLZRa5E1SwjnTluk2PpJUIAEAOQAgN7t3zjKaU+97sBsx0vmsNOfI6zC+l2rGcHR8br1o7XNx3P0+xWcP2aMhzJiiDZluE/dYFWHHoYrHQbepHYt/8iVsds6k1+ft+gmvZdbhiSCNQcnAjhbWC8fh5Ui0/wDyZyi06+/v/wDhomGQhVDG5AAJtxPWdBLC5PLTacm1wLSSoQAIAEAKjvzub/aBpXrGmKYbwhcwJa2vHoJnOG4jsqp7HR/ej/pj85T4K9yMHvE9khd2dsWSzEsxNMakm5PtQdAYJfc/s8OBxIrjEF/CyFMlrhrHjfkQDLQrwSi+zUk7AAgAQA40AKRtrcQ4iu9Vq58Z0GT2QNAOM3hfsWMHKv8AGO6bm5CD9nrFEpnEnKhYqMmgLWvz8hJ/Ec5wUfim47XPhEluvuicHVLisWDLlZctr63B48tfjK2Xb1ho30mgenluUi2zE6IQAIAEAP/Z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51204" name="AutoShape 6" descr="data:image/jpeg;base64,/9j/4AAQSkZJRgABAQAAAQABAAD/2wCEAAkGBxQSEhUUExQVFBQWEBQYFxQUFxUVFBUQFhgWGBUUGRQYHCggHBolHBQVITEjJikrLi4uGB80ODMsNyguLisBCgoKDg0OGxAQGy0kICQ0LCwsLCwuLCwsLCwsLCwtLCwsLCwsLCwsLCwsLCwsLCwsLCwsLCwsLCwsLCwsLCwsLP/AABEIAKgBLAMBEQACEQEDEQH/xAAcAAEAAQUBAQAAAAAAAAAAAAAABgIDBAUHAQj/xABHEAACAQIDAwYJCQYGAwEBAAABAgADEQQSIQUxUQYTQWFxkQcXIjJSgaGx0hQzY3JzssHR0yNCU5Kz8DRigpOi8STC4YMV/8QAGwEBAAIDAQEAAAAAAAAAAAAAAAEEAgMGBQf/xAA5EQACAQIEAgYJAwMFAQAAAAAAAQIDEQQSMVETIQUzQXGRoRQiMlJhgbHB8AbR4SM08RUkQmKicv/aAAwDAQACEQMRAD8A7HNp5ogFNRwoJJAABJJ0AA3knhBJA9r+ESzFcPTDAH5ypezdiCxt2n1TDMWI0PeNO3hMrjf8mHaG+OZJTeiJdKmu088Z1bjhu4/HJyz2I4dPfzHjNrccN7fjjLPYcOnv5jxm1uOG9vxxlnt5Dh09/MeM2txw3t+OMs9vIcOnv5jxm1uOG9vxxlnt5Dh09/MeM2txw3t+OMs9vIcOnv5jxm1uOG9vxxlnt5Dh09/MeM6txw3t/UjLPYcOnv5jxnVuOG7j+pGWew4dPfzHjOrccN7f1Iyz2HDp7+Y8Z1bjhvb+pGWew4dPfzHjOrccN7f1Iyz2HDp7+Y8Z1bjhvb+pGWew4dPfzHjOrccN7f1Iyz2HDp7+Y8Z1bjhvb+pGWew4dPfzHjOrccN7f1Iyz2HDp7+Y8Z1bjhvb+pGWew4dPfzHjOrccN7f1Iyz2HDp7+Y8Z1bjhvb+pGWew4dPfzHjOrccN7f1Iyz2HDp7+Y8Z1bjhvb+pGWew4dPfzHjOrccN3H44yz28hw6e/mZGG8I9feUouv8AlzD/AJZiPZMW2tTLgRejJxyd5QUsYhKXV18+m3nL19a9fukp3NE6bgbeSaxAEAQBAEAQBAEAQBAIf4TMayYdaam3O1LN1oouR35e6YyN9BXdzjO2cWb82DYW8q3Tfo7LSxh6atmZlWqO+VGplsrCAIAgCAIAgCAIAgCCRBAgCAIBfwOFNWrTpKQGqVERS1woZ2Ci5AJtcjoMN2VyUruxsH5N17BkC1FPO+UjaDmmZatw4UjLlJva1teMw4kTJ05Ix9obGr0DapTIJqMgtZszqbEADXsNtRuvJU09CHFrUwWUgkEEEGxB0IPAiZEHkEFZpMFDFWCkkBrHKSN4DbiYJKIAggyEL0WBsyEgGzAjMp3Gx3g8ZjKMZqzMoycXdE55HbSNPE0Ki7ndVYcUqEKQey9+0Cea1llYuStKB2uZlEQBAEAQBAEAQBAEAQCC+FT5uh9d/csxkWcP2nF9qfOv2j7ol6h1aNVX22Ys2msQBAEAQBAEAQBAEAQCo0yAGsbEkA9BK2zAdmYd8ApgCAIBdwlc03RxcFHVgVIDBlNwQSCAbgdBhq6sSnY2i7eIza1/KFj+2p7rVF0HMeTpVqjS3ntxmHDX5/kyzMt4za/OsGqc+zKTZjXTMLsW84Ub72JHC+loULafT+SHK+pitWpEkmnVJJuSaykk8SeZk2f5/kjkec5R/h1f95P0ZNnv+eI5FRr0rWyVrA6Dn1sD1DmYs/xAp5yj/Dq/7yfoxZ7/AJ4jkOco/wAOr/vJ+jFnv+eI5FrE1QxuM9gAPLfnDp/myjTqtCVgyVckvPw329P+oJ59brGXIdX8jvsFIQBAEAQBAEAQBAEAQCCeFX5uh9ep7lmMizh+04xtP51+0fdEvUOrRqq+2zFm01iAIAgCAIAgHhMkGXsjFpTrI9QB0BOZbI91Klb5X8kkXuAdLiYyTasiU0nzMuni8M9Eq6GnVNVSGpgGmoCVATqcwBZqRKDTySRbzZFpJ8ibxsX62KwGQKKdYsqn9orJTzuMlrhs9gx5zjlGWwOomKVS5N4A4/DFFRrmnSWsqAJauxepVem/OAhRYOgIIYeSfJ1jLK90M0SvDbSwqFS1OnUQVqTBObAYUlqIzqxOrEqrDWowOa1ukHGbJUoljZ21aYLZ6WHAygK3N3ZbE+aGDqWN97hjoLEa3lwl2XIUlfmazFsmdubLFL6F8obcL3C6b78Li2g3DNXtzMW1csgwQewBAEAQBAEAQBAJfyS8/DfbU/6onnVusZdh1fyO+wUhAEAQBAEAQBAEAQBAIJ4VfMofXqe5ZjIs4ftOMbT+dftH3RL1Dq0aqvtsxZtNYgCAIAgCAIBepYp1Fld1HBWYC/YDFkSVfL6v8Wp/O/5yLIXY+X1iQoqVSx3DnH/OaK9enRjeRawuEq4mWWHiV1NpOmhq1XbptUcKDwve5nmvGVZ80lFd12e5DovD0uU25PvsvLn5mM2163RUqDq5x/zmyGLmvaSfkaavRtKXstrz+pUm1ap31ao//R7e+XKWJpz5NWZ5tfAVaSundfD9i78vq/xan87/AJyzZbFG7Hy+r/Fq/wC4/wCcWQuyipi6jCzVHYcGdiO4mSkkCzBAgCAIAgCAIAgEv5Jefhvtqf8AUE86r1jLsOr+R32CkIAgCAIAgCAIAgCAIBBPCr5lD69T3LMZFnD9pxjanzr9o+6Jeo9WjVV9tmLNprEAQBAEAQBAEAQCrBtlp1Kn72ig8L/9junO4qbq1knpr4HZ4GmqGHdteS+b1MC8yMSa7G8HtTEYXncxpVSzFadRfJanplN963N+g6WmEqiTsCL4zZlSlTSo4sGeqh01WrSNmQ94PfwmdwpFFA6T2sNLNTTOYxsFCvJLv8eZXNxVEAQBAEAQBAEAQBAJfyS8/Dfb0/6gnnVesZdh1fyO+wUhAEAQBAEAQBAEAQBAIJ4VfMofXqe5ZjIs4ftOMbT+dftH3RL1Hq0aqvtsx6ZW/lkqn7zKodgOpSygn1ibe4wXNmRtbB8xXrUc2bmq9SnmtbNzbFc1rm17XtcyIu6TD5Oxd2LgBXqZCamYjyVpUxVZjcA3zOiqoBLFmNgBIlKyuTGN2Y2MpBKjorrUVajKKi+a6qSA69RAuO2SuaIfJ2M3k7s1MTWWi9U0mdlVDamVLMba56qdJWyrmY30GmsTk4q6MoRzOxrCLb9D0g7weEyMDf7J5LVa+Gq4gBwqo5phabVOdNPLzgzDRAMw33JN7DyWI1yqJSsbFBtXNBNhrEAkXIrk0mNp1qbVijqy5VUAncfLYHet7DS052tHJU7uR2FGtxKKt22ZM+SWwaOFpoz4ctVJ1r5RUsb2FhvQbujtMmUc3syXc+T/AG8zXnafrL7krTFKWZQwLLlDKCCyFgGXMATa4IIuOmaJU2knuZRqxk2l2EW8IFHDrs+oCoAz56dtL4h3JJHEnM5PVeZQzZjLkclorYToaEHCCTOYxdVVa0pLT9iubSsIAgCAIAgCAIAgCATDkl5+G+3p/wBQTzq3WMuw6v5HfIKQgCAIAgCAIAgCAIAgEE8KvmUPr1PcsxkWcP2nGNqfOv2j7ol6h1aNVX22WsNiGpsHRirDcw3i4IPsJm1q/JmCdirG46pWcvVdqjkasxuenefWZCio6Bu+pXgNpVaGbmqjU8wAbKbZlBuAeIvDipahNrQsVqxdmZiWZmLMx1JYm5J6yTJtYgyMDtStQDClVqUg1r5GK3I0B06Rc675DinqiU2tDEvJIL2Gxb084RivOIUe2memd6niJDinqTdosySBAKaFR0qq1PNmDC2S+YkWuBbXd755GMX9VnRdGy/26vuz6GpsGUEXsRuIINj0EHUHqnl9p6Bh1OaSpk8kVK92tYA1ObUAkkLrZco1PATK8mu4xyRT7zn/AITKoSotIMXLgVGDEkU8qrTphBuW4Ribb7z1uj05rNJaaHjdIy4byQeupB56Z5AgCAIAgCAIAgCAIAgEw5Jefhvt6f8AUE86t1jLsOr+R3yCkIAgCAIAgCAIAgCAIBBPCr5lD69T3LMZFnD9pxjanzr9o+6JeodWjVV9tmIw09U3Gsk3KzaVCuiGmUzio3k0VqLTFEqurc5TQh8w3LcWmmnFp8zbOSaRocA6CrTNUFqYqoaije1IMC6jrK3E2O9uRrVr8zc8rsdRrMjUmUsOcDCmKi0lp3HNBVemhVrF7gDKLLbpmFOLWpnUab5GnwFcpUVlYIb2zsgqBQwys2Qg3sCToL8NbTNq6ME7MyuUWNWtiKj0xancKmgUmmgCK7AAeUwXMetjIhG0bMmTu7m42Jj8KmFKVCmcjE5wUYsSyZaFrUWD5WFx+0p5ST2nCcZZrr4GcXHLZkVE3GozdlbPNd8o0A1ZuC/nKOPxscJSzvm9Et2X+jsBLGVsi5Jc29l+5PNlIMNbmvJtffre++9+M4ieOrVKjqyd35WO8p4CjTpcKKsvO+5Jtn7ZFRgpGVj60J94MvUMXGpyasylXwkqazaoxeUW3TQDGnR5ysq2FzYANYnrO4G2l7S1Tq0nWVOcrfEqVaVVUHVpxv8AD8+nachx2MetUapUbM7m5PutwAFgB1TqoQjCKjHRHHzqSqSc5assTIwEAQBAEAQBAEAQBAEAl/JLz8N9tT/qCedW6xl2HVnfYKQgCAIAgCAIAgCAIAgEE8KvmUPr1PcsxkWcP2nGNp/Ov2j7ol6j1aNVX22Ys2ms9A7N/ToPWeEA3e3+TT4VA5YsvPNSJNN6d3UZs1Mt85SIvZxvtumuFTM7GyUHFXNKgBIBNhcXJuQB0mw106psNZs22N/5BoiqpQUBWNbKwAoHDriS2Tzr5GtbjwmOblf81sZ5PWsY+1MBzJSziolSitRHAKkoxZdVO4hkcWud2+IyuiGrGFMjEQCbcm8FzdEEjyn8o9n7o7veZwvTWL4+IcU/VjyX3fifQOg8H6PhlJr1pc39l4G2nk3PYCm2o0INwem/QZKm000Q4pqzLuLr53Z+Jv8A/JtrzU6jkaqEHCmo7EJ5T7PFNxUUeS97jg/T37/UZ13QmNdam6U360fNfwcZ09gVRqqtBerLX4P+dfE0k9w8AQBAEAQBAEAQBAEAQCYckvPw321P+qJ51XrGXYdX8jvkFIQBAEAQBAEAQBAEAQCCeFXzKH16nuWYyLOH1Zxjafzr9o+6JeodWjVV9tmLNprEAycVj6lRVViMqXyoqJTRS1sxyIoGY2Fza5sNZCSRLbZYpvYgi1wQRcBhca6qwII6iLSSDOfbVY1Fq5lFRFyqy0qKeRk5vIVVAGXIMlmBGXTdMcitYyzO9zGxuMeqwao1yFVRYKqqi6KqooCqo4ACSkloQ3csSSDK2ZhudqonQW1+qNW9gMq43EcDDzqbLl36LzLeAw/pGJhS7G+fcub8joO6fOebZ9N0QEPUI9kAQDG2hs5q9KoqqWshYWG5lBI13X03dN56fRcqkMRCcN7Pa3aeZ0rCnUw06ctbXW91oc8nfHzoQBAEAQBAEAQBAEAQCX8kvPw321P+oJ51XrGXYdX8jvsFIQBAEAQC3zy3teCMyKlqAi99IJuW2xK8b9kxhOM1eLv3EOVij5WOBmVjHOXKtcL1nqgycrFQcWvuFumBciHhKw/OYdHXXm6lyP8AIwsT35ZjJG/DzWaxxjbWFIbONxtfqI07t0tYeorZWZV4c8xrJZK4gCAIAgCAIBMvBpspa1Wsz3slNQLaeU5Ovch755PSyU6apy0fPwPZ6FbhVlUjqlbx/wAEq2vsvmrENdSbWPnC2vYROSxGGVFZkzssNiXVeVo1xlNNWsy4LyGrEnsgEp5PZeZUr0lr9HlgkHutb1T38PBRpRS7/E8DEzc6sr93gca5Q4YUsVXRfNWs9uoE3A9V7eqdZh5uVKLexxuJioVpRW5r5uNAgCAIAgCAIAgFt8Qo3sPfNcqsI6s2xo1JaRZVhnFRgqkFidBu98hV6b7SZUKi1R0PkZs0viaFNdQjK7HgtMhifWRbtYSg3mlcsStCB2epWA3n1dMzKDaRbpYi53acYIUrlw1lHSIJui0+KHRr7IIcixUrk9PdJMHJst3gg8gCRGKirJWAkgQD0seMApdQQQRcEWIOoIO8EQLkO2pyGDMTQcKD+49yB1BhrbqI9cwy7FyGK5esjUHwcOf4He49yzPNU3HGpe6eeLZ/oe9/hk56m5HFo+6PFs/0HfU+GRnqbk8aj7o8W7/Qd7/DGepuONS90eLd/oe9/hjPU3HGpbDxbv8AQ97/AAyc9Tccal7o8W7/AEPe/wAMjPU3HGo+6b7kxyfODFRTku5U+QSRYAgbwNd8oYyUnJJs9roxxlCUort+xZ5TVPLReCE/zG3/AKzn+kZc4xOm6OjykzTTzT0hAEAlHJ5v2IHBm9pzfjPcwbvRR4eNVqzI9jeQFSrUeoeZu7sxuXv5RJ9HrnRwc4xSTOMq16UpuVtWyx4t3+g73+GZ56m5r4tH3T3xbv8AQd7/AAxnqbk8Wj7p54t3+h73+GM9Tccaj7p74t3+h73+GM9Tccaj7o8W7/Qd7/DGepuOLR90eLd/oO9/hjPU3HGo7Dxbv9B/M/wyM9Tccaj7pzfltQ5jEvhxlHN5QxS9mZlDbz0AMB23mqdWejZ6OFp03HOkR4TSXADBOp2PwM7fFTnaL5RVCqwIFmqUxo12vqQSNNN99dZupu54+PpONmtDqE2nmiAIAgCAIAgHjMBvNoFz2AYVPaSH95L3G91At0xdbkJTf/FlG0tpKtMlKlPNpbylPTrpfhKuMqzhRlKl7S/H5FrD0lKqlUTsY+ExnPaFiCBqNPZpOVfTGNT9pW7ke3/puGfY/FmZzOoNySt7E20vv6JkumsWu1eCMX0Xh9n4sqqVXHQD2b+4mephunqUuVZZXuua/f6lCv0XUjzpO/wfJ/t9DHXHEkgMLi1xpcX3XHRPcp1KdSOaDTXwPJqKpTdpq3yPWxjgbr9Wk2WNfEZWmNa2oHZFiVUZ6caeAixPELlPFi2u/skWJVRdpWMUvRc9gixOdFnE+d/pHvaedjPbR0vQ7/oy7/siH7cq5qzdVh3AX9pM5rHO9W2x2OBVqV9zAlMtiAIBJOS2qFfpfZlF/YDPd6KWZJfE57pypwoyl8Pq7EmdwN5tOkRwLaQU31EEhmA3m0EN2LLYtRxMmxi5ooON6vbFiHULa4tten8JNjHiMDFEnfbsF4sM7MpcQp6e/SRY2KSIDX5N4dtqYp8Qi1BiKdEUQ26706orZf8AOBhybjVQei4lHE5k/V7z3+jpRlS9buKcR4N8LmUh3DFVW91zFk8yqp6KgAGbQq2pK3NxXVeWx6Dorcg3hA5DNgv26MHou9iAuU03YE2tqMlwbG+mg6ztp1VPkYyi4mD4MS3/APUwuXfne/1ebfN/xvN8PaKmN6ln0XLJz4gCAeFhe1xfhBF0UPWUbyPfJDkkWXxg6B3xYwdRdhabFt1D++uTYxdRlkuSbnfJMLl9cWQN15FjPiM4tpOXynd3NvT2xRy2fB0WJyhmRqlMlVBtlAYhW11IFjbVZuzxtzijVklflJmTye2+tJ1FXMaQbQg3dV9G4tcSr6NTlVUpLl2oVE3H1dSXv4QcEu6hWfrIp29r/hL69Ej7NNeCK3BrPWXmYtXwmUx5mDHa1RR7Ah982LFRj7MLfncPRG9ZEMXa9T5S1encO9Rmy3z3zG+Q+kOj1CV4VZxqZ46m6rh6dSlkqab6W+J0PZOO56kHKMhNwVbeGG+3ET3qVTPFSaschiaPBqOCafxRmTYVxAPQbQSV1KmYAEHQ/usU77SCW76lT1cx4WUDj0medjVzR0vQkr059/2IZtNv2zqSM2a9r626DbrnM42MuK5W5fwdrgZLgqN7ta+NzHlMuCAIBueTuJsjsuoFSxy2PlZdR/yE6XoahNRzNWRxv6oxlOMeEn63L6m7V72Jvc8d8984m9+ZkPiid2nZIsbHNlgmSYCCBAEAQBBJ6KwQMxOUAAk9AXcb9Vt/VPOxiakmu06LoaUXSlF9jv5fwVU1pVWFUBHZOcRallYpmGWoFcjS40NusSkpShdbnsOEZ2b7DX8r9jjGYZqBfmwzIS1gxCoytoCRqbAeuTTk4yulciok483Y0Pg35FrgS1eswaswKqBe1Olfef8AO1h2DS+pnrwg1zZzeLxsavqx0J22LQdM2WKGeJZq4u/m6dfTJsYupsWBWIFr/n3xYwzMokkCCBAEAQBAOL4RbZrgi7m2h3TmqjvY7yCauXj6/bMDMrphbNmUlrDIQdA19SwI1Fr8JsjKNnm+RrkpXVvmUZf7t/8AJhczseEdsm4sbHk+L4mkPph75tw3XQKmP/tqncdSnQnGiCBAEAQClgd4PaDuIlevQ4mmp6fR2P8ARW1JXi/E47y2rlsY4YAOiqrEHRrXyuOBylLjiDKE4ODsztcBXhVpKce3n9vsaultCqvm1HHVmJHcdJolSpy1ivAvqclozIG3cR/EP8qfDNfolH3fqZcWe5ar7UrOLNUYjgDlHctpnChShzUUQ5yerOh+C1v/ABag4YlvalP8p6uE9h95xH6jX+6i/wDqvqyZS0c8IAgCAIAgCAIBg7Y2kMPTNQi9hu4jQZfWSB/1KWLk5Sp0Yq8puy+CXNv5I9voOjOpXcouyS5/G+i+/wAjXDlxhVp3XNmy6UgrA5j0Xtl39N5P+kYnPZpW3urd+51PAnc2uGw1eqq1GZVa18gBtfoAN9Be+pBv1Slh8HiK0XWp1MqfsK2q3l3+SOd6T6VwdOs8POnntycr2tvb4r5bGY9tLAgEbm3gzT0R0lWrVZ4fE2zx2VtOTXyfiUMbg4U4Rq0ucX+Is8yt81hfjPfPLyq9y5BIgCAIAgkQQIAgHFsOgLPpubSc3OTSR3cVzZWoBHm39Q/OQ825Ktse2HoexfzjnuTy2GUeh7F/OLvcctj0UxbzQN/QJGZ31JSWxs+Tn+Kpfaj3mbsN10fzsKmO/tp9x1GdAcaIIEAQBAEA4hyqfPi8Qw3jEVAOxTlt7J5dSXru59EwFK2EpW1ST8eZrFa4mpqxfjJSVz2QZCAdL8FbfsKw+nB70H5T0MJ7L7zjf1Iv68H/ANfuybS0c4IAgkQBBAgCAIJIj4RK9qSLceW+7psgudO1kmeFwufFwrPSKl4vKvpc6j9NPnUjbZ/VEFwrAOhO4OpPYCLz2MTGUqM4x1adu+x1bO27NxIKAbyuluroPZb3Gcp0ZjqfoNOUuxZbd3L6WPnfSPQ9er0hUUFyfrXenP8Am5d5osTp0H3XHe3unL9LYuFDpGGJgraN/HnZ/wDnketSwUqWEeHnK+358DFncHNCAIIEAQBAEAQBAOL4Xzn+tOanojvIasuYY+SJE9SY6Fafh+UhmSKQdO0GCCo7jI7STYcnP8VS+1HvMsYXro9/2KeO/tp9x1GdAcYIAgCAIAEA4PtKrnrVW9KrUPexM8ebvJs+n4aOWjCOyX0MNtDfoO/841ViZepLN2PX9yuYm0QDovgofyMQOD0z3hvyl7CaM5H9TL+pTfwf1J5LhzIggQSIIEAQBAEA5jy02iK2IIU3WmMoPQW/ePuH+mepgaLhByf/AC+i/Gd/0LQdLCRuub5+OhoZePVJzyJ5Q3dKNTzrFVb0lAuFPXoNen38bj+hZUK8sTR9iXOUdnuvh9L7aV8RG8bk9LkHQ2up3dJFre8zk+m6SlThK12nbxX8HnTUbXZiidzBNRSZw0neTYmZiIAgCAIAgCAIBxfDec/1h+M5qeiO8jqyvD7v9X4xPUmOhcHR/fCYmRbpHQDq/wC/fJe5ii4en++iY7GRseTg/wDLpfaL/wC0sYXro95Tx/8Abz7jqE6A40QQIAgCAWMdX5ulUc/uU3b+VSfwkSdk2bKUM9SMF2tLxZwUTxj6iIDVyhNNO7s4TJ8+Zqg8ryP5FcxNpPvBQdcSOqj76ku4PtOW/U2lJ/8A19jocunJiAIAgCAIAgCAQTl3sRKYFdLhnq5XX9wk842YcD5OvbfjL3RFWpXryw7a5JtfJrl5nc9H4l08NDNzVkQ6x4e6e88HW280egsdS/EZ+wqDNiKIU5DzyENvy2N729UrY3Czp4WpOeiT5GueNjL1Yo7BWrbrHfoRxBGb8JwFHD06tWPEV8ruu9aP87Tx+lHJYduL/wAPkUT3DkhAEAQBAPGcDebaX67dkqVsXCmm9Wuzt8y9S6PrVMrtZS0fZ5afMxaOPDVTTCuLKGDstkcdOUnh03A7phTx9OTSd1ff4G+t0RWp01NNSu7WV7rxSL9OsGOmvWN3YD0zfTxEKk8se80V+j61CkqlRWu7W7S5N5ROOu6mtWKDKhqkqvBCTYd05ys07NaHdUr809SiluH1j7z+UwlqZx0KwfefxmJkeLv/AL4mZPQhalcxJNhyc/xVH7RfxljC9bHvKeP/ALafcdQnQHGiAIAgCAaTltiObwNc8UCfzsE9zGaa7tTZ6PRNPiYymvjfw5nGp5Z9DPIB4y3kp2MZxzIqkGROfBS37SuPo0+8fzlzCas5j9TL1Kb+L+x0eXjkhAEAQBAEAQQIJMPauzUxFMo97GxutgwI3EEibsPXnh6nEhqb6GInSkmny27CObW5CgIpwzm9/K55tMp3EFU0serp6pbwf6qmpy9Kjy7Mq7fmzruEmrpjZ/IUoyvVqg5WU5EBIJDA2LN0eqbK/wCp1W/pUqdr3V33bL9yvi4unQnL4EuCDf8AmZ48acY80jmKmJq1I5ZybR7MzQIAgCCRaAY+KqKGQu1lVjqFJsbXtcbt43zx8YkqrV+bV7eR03RWITocO2ng+0w8diV5upc1GAygFqYBud5VUQGxViOFtw3ypKpFtZbduh6dJZGnJ3MrZzKy5lNxpvBBGm4qQCDqN/VPUwNK0XNvmzwOmcbx5qEU0lz58r3Mq0vninGMN51TtH4zmp+zE7qOrKqH4n7zSJ/ngjKJWv8AfeZDJRSpPcT67n8pPYQi4JgzIzNhNavSI35x+MtYbr495oxKUqMkye/Kn9I+ydBY8L0al7o+VP6Rgej0vdHyl/SMD0el7qHyl/SMD0el7o+Uv6Riw9Hpe6UVKpYFWOZSLEGxBHAg74sjKNGEXdLmRPanIym12pNzZ9FvKT1HePbKk8JF848j2aHSlSKtNX+pocLyUxFUMaQp1QlRkbJUTR13izEHplGpHJKzPUp42lNXVzzZHJeviHqouRHovkqLUbKyt0HKASVPQw0PRIlys2T6ZTd0jZ4DkxQDstauKjo1np09AG4Fhc+6W6NCElmbPOxHSdRNxgrfHX+CY7PCUkyUbKvBNNeJ4nrMvRioqyPGqpVZZqnN/EyflDeke+SauBT91D5Q3pHvgcCn7qHyhvSPfA4FP3UPlDeke+CeDT91Dn29I98EcGn7qHPt6R7zBPBp+6vA859vSPeYHBp+6vAc83pHvMWHBp+6vAxcXtdKQvUq5RfpY7+FhMZSjFXbNlPCqo7Qhd9xvMXiVo4cms6oMh8osNeGXXyja2glSeEy1eI2ramNLpaNWHBowlKWmnLveyRW+INTDhxcXRW1BU20JOu6aaOHnGsnZ23LdfHYaVNwc1fS1+29tPxGq55vSPeZ6ZT4UNkOeb0j3mBwobIc63pHvMDhQ2Xgec63pHvMWHChsvA951vSPeYsOHDZeBS7kgjM2oI0JB14GBw4bLwNRg9gUkpCkUp1cqlQ9WmrvZmdjmJPlHNUJ6Nw4TXwkbL25ChsKmiqoWiclSo6FqKk0zUbOQmvkgGwFtwA4SOEgMNsJErrXW1NlVxaiopK+bpqAedbovMowsRL1tTcc4eJ7zMzHJHZH//Z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Constantia" pitchFamily="18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165975" y="474663"/>
            <a:ext cx="1673225" cy="600075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মূ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ল্যা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য়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n-IN" sz="96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ন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869950" y="4348163"/>
            <a:ext cx="62960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bn-IN" sz="240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3" descr="Monogr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338"/>
            <a:ext cx="1139825" cy="102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761999"/>
            <a:ext cx="9829800" cy="571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0103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143000"/>
            <a:ext cx="6248400" cy="4724400"/>
          </a:xfrm>
          <a:blipFill>
            <a:blip r:embed="rId2"/>
            <a:tile tx="0" ty="0" sx="100000" sy="100000" flip="none" algn="tl"/>
          </a:blipFill>
          <a:extLst/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9600" dirty="0"/>
              <a:t>Any 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Queries</a:t>
            </a:r>
            <a:r>
              <a:rPr lang="bn-IN" sz="9600" dirty="0" smtClean="0"/>
              <a:t/>
            </a:r>
            <a:br>
              <a:rPr lang="bn-IN" sz="9600" dirty="0" smtClean="0"/>
            </a:br>
            <a:r>
              <a:rPr lang="en-US" sz="9600" dirty="0" smtClean="0"/>
              <a:t> </a:t>
            </a:r>
            <a:r>
              <a:rPr lang="en-US" sz="9600" dirty="0"/>
              <a:t>?</a:t>
            </a:r>
          </a:p>
        </p:txBody>
      </p:sp>
      <p:pic>
        <p:nvPicPr>
          <p:cNvPr id="3" name="Picture 3" descr="Monog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58" y="533400"/>
            <a:ext cx="1464130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0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165100"/>
            <a:ext cx="47752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dirty="0" smtClean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1387620"/>
            <a:ext cx="8109591" cy="549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08" y="381000"/>
            <a:ext cx="1099192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6390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85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eaLnBrk="0" fontAlgn="base" hangingPunct="0">
              <a:spcAft>
                <a:spcPct val="0"/>
              </a:spcAft>
            </a:pPr>
            <a:r>
              <a:rPr lang="en-US" sz="8000" b="1" dirty="0" smtClean="0">
                <a:solidFill>
                  <a:srgbClr val="000000"/>
                </a:solidFill>
                <a:latin typeface="SutonnyMJ" pitchFamily="2" charset="0"/>
                <a:ea typeface="+mn-ea"/>
                <a:cs typeface="+mn-cs"/>
              </a:rPr>
              <a:t/>
            </a:r>
            <a:br>
              <a:rPr lang="en-US" sz="8000" b="1" dirty="0" smtClean="0">
                <a:solidFill>
                  <a:srgbClr val="000000"/>
                </a:solidFill>
                <a:latin typeface="SutonnyMJ" pitchFamily="2" charset="0"/>
                <a:ea typeface="+mn-ea"/>
                <a:cs typeface="+mn-cs"/>
              </a:rPr>
            </a:br>
            <a:r>
              <a:rPr lang="en-US" sz="8000" b="1" dirty="0" err="1" smtClean="0">
                <a:solidFill>
                  <a:srgbClr val="000000"/>
                </a:solidFill>
                <a:latin typeface="SutonnyMJ" pitchFamily="2" charset="0"/>
                <a:ea typeface="+mn-ea"/>
                <a:cs typeface="+mn-cs"/>
              </a:rPr>
              <a:t>ab¨ev</a:t>
            </a:r>
            <a:r>
              <a:rPr lang="en-US" sz="8000" b="1" dirty="0">
                <a:solidFill>
                  <a:srgbClr val="000000"/>
                </a:solidFill>
                <a:latin typeface="SutonnyMJ" pitchFamily="2" charset="0"/>
                <a:ea typeface="+mn-ea"/>
                <a:cs typeface="+mn-cs"/>
              </a:rPr>
              <a:t>`</a:t>
            </a:r>
            <a:r>
              <a:rPr lang="en-US" sz="8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  <a:t/>
            </a:r>
            <a:br>
              <a:rPr lang="en-US" sz="8000" dirty="0">
                <a:solidFill>
                  <a:srgbClr val="000000"/>
                </a:solidFill>
                <a:latin typeface="Calibri" pitchFamily="34" charset="0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5" name="Picture 4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28600"/>
            <a:ext cx="1143000" cy="10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success\Downloads\can-stock-photo_csp1017370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64898"/>
            <a:ext cx="6273653" cy="446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ft-Right Arrow 3"/>
          <p:cNvSpPr/>
          <p:nvPr/>
        </p:nvSpPr>
        <p:spPr>
          <a:xfrm>
            <a:off x="1562100" y="-304800"/>
            <a:ext cx="6959600" cy="20574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5400" dirty="0">
                <a:solidFill>
                  <a:srgbClr val="FFFF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US" sz="5400" dirty="0">
              <a:solidFill>
                <a:srgbClr val="FFFF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Process 4"/>
          <p:cNvSpPr/>
          <p:nvPr/>
        </p:nvSpPr>
        <p:spPr>
          <a:xfrm>
            <a:off x="762000" y="1752600"/>
            <a:ext cx="7848600" cy="4724401"/>
          </a:xfrm>
          <a:prstGeom prst="flowChartProcess">
            <a:avLst/>
          </a:prstGeom>
          <a:gradFill flip="none" rotWithShape="1">
            <a:gsLst>
              <a:gs pos="0">
                <a:schemeClr val="accent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accent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accent2">
                  <a:lumMod val="40000"/>
                  <a:lumOff val="6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bn-IN" sz="3200" b="1" dirty="0">
              <a:solidFill>
                <a:srgbClr val="FFFFFF"/>
              </a:solidFill>
              <a:latin typeface="SutonnyMJ" pitchFamily="2" charset="0"/>
            </a:endParaRPr>
          </a:p>
          <a:p>
            <a:pPr algn="ctr">
              <a:defRPr/>
            </a:pPr>
            <a:endParaRPr lang="bn-IN" sz="3200" b="1" dirty="0">
              <a:solidFill>
                <a:srgbClr val="FFFFFF"/>
              </a:solidFill>
              <a:latin typeface="SutonnyMJ" pitchFamily="2" charset="0"/>
            </a:endParaRPr>
          </a:p>
          <a:p>
            <a:pPr algn="ctr">
              <a:defRPr/>
            </a:pPr>
            <a:r>
              <a:rPr lang="bn-IN" sz="4000" b="1" dirty="0">
                <a:solidFill>
                  <a:srgbClr val="FFFFFF"/>
                </a:solidFill>
                <a:latin typeface="SutonnyMJ" pitchFamily="2" charset="0"/>
              </a:rPr>
              <a:t>        </a:t>
            </a:r>
          </a:p>
          <a:p>
            <a:pPr algn="ctr">
              <a:defRPr/>
            </a:pPr>
            <a:endParaRPr lang="en-US" sz="5600" b="1" dirty="0">
              <a:solidFill>
                <a:srgbClr val="464646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latin typeface="SutonnyMJ" pitchFamily="2" charset="0"/>
            </a:endParaRPr>
          </a:p>
          <a:p>
            <a:pPr algn="ctr">
              <a:defRPr/>
            </a:pPr>
            <a:endParaRPr lang="en-US" sz="3600" dirty="0" smtClean="0">
              <a:solidFill>
                <a:prstClr val="black"/>
              </a:solidFill>
              <a:latin typeface="SutonnyMJ" pitchFamily="2" charset="0"/>
            </a:endParaRPr>
          </a:p>
          <a:p>
            <a:pPr algn="ctr">
              <a:defRPr/>
            </a:pPr>
            <a:endParaRPr lang="en-US" sz="3600" dirty="0">
              <a:solidFill>
                <a:prstClr val="black"/>
              </a:solidFill>
              <a:latin typeface="SutonnyMJ" pitchFamily="2" charset="0"/>
            </a:endParaRPr>
          </a:p>
          <a:p>
            <a:pPr algn="ctr">
              <a:defRPr/>
            </a:pPr>
            <a:endParaRPr lang="bn-IN" sz="3600" dirty="0" smtClean="0">
              <a:solidFill>
                <a:prstClr val="black"/>
              </a:solidFill>
              <a:latin typeface="SutonnyMJ" pitchFamily="2" charset="0"/>
            </a:endParaRPr>
          </a:p>
          <a:p>
            <a:pPr algn="ctr">
              <a:defRPr/>
            </a:pPr>
            <a:endParaRPr lang="bn-IN" sz="3600" dirty="0">
              <a:solidFill>
                <a:prstClr val="black"/>
              </a:solidFill>
              <a:latin typeface="SutonnyMJ" pitchFamily="2" charset="0"/>
            </a:endParaRPr>
          </a:p>
          <a:p>
            <a:pPr algn="ctr">
              <a:defRPr/>
            </a:pP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</a:rPr>
              <a:t>wØZxq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</a:rPr>
              <a:t>Aa¨vq</a:t>
            </a:r>
            <a:endParaRPr lang="en-US" sz="3600" dirty="0" smtClean="0">
              <a:solidFill>
                <a:prstClr val="black"/>
              </a:solidFill>
              <a:latin typeface="SutonnyMJ" pitchFamily="2" charset="0"/>
            </a:endParaRPr>
          </a:p>
          <a:p>
            <a:pPr algn="ctr">
              <a:defRPr/>
            </a:pP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</a:rPr>
              <a:t> 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vcbv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</a:rPr>
              <a:t>bxwZ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endParaRPr lang="en-US" sz="3600" dirty="0" smtClean="0">
              <a:solidFill>
                <a:prstClr val="black"/>
              </a:solidFill>
              <a:latin typeface="SutonnyMJ" pitchFamily="2" charset="0"/>
            </a:endParaRPr>
          </a:p>
          <a:p>
            <a:pPr algn="ctr">
              <a:defRPr/>
            </a:pPr>
            <a:r>
              <a:rPr lang="en-US" sz="2800" dirty="0" smtClean="0">
                <a:solidFill>
                  <a:prstClr val="black"/>
                </a:solidFill>
                <a:latin typeface="Arial Black" pitchFamily="34" charset="0"/>
              </a:rPr>
              <a:t>PRINCIPLES </a:t>
            </a:r>
            <a:r>
              <a:rPr lang="en-US" sz="2800" dirty="0">
                <a:solidFill>
                  <a:prstClr val="black"/>
                </a:solidFill>
                <a:latin typeface="Arial Black" pitchFamily="34" charset="0"/>
              </a:rPr>
              <a:t>OF MANAGEMENT </a:t>
            </a:r>
            <a:r>
              <a:rPr lang="bn-IN" sz="2800" dirty="0" smtClean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bn-IN" sz="1100" b="1" dirty="0" smtClean="0">
                <a:solidFill>
                  <a:srgbClr val="7030A0"/>
                </a:solidFill>
                <a:latin typeface="Arial Black" pitchFamily="34" charset="0"/>
              </a:rPr>
              <a:t>     </a:t>
            </a:r>
            <a:endParaRPr lang="bn-IN" sz="1100" b="1" dirty="0">
              <a:solidFill>
                <a:srgbClr val="7030A0"/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bn-IN" sz="4800" b="1" dirty="0">
                <a:solidFill>
                  <a:srgbClr val="7030A0"/>
                </a:solidFill>
                <a:latin typeface="SutonnyMJ" pitchFamily="2" charset="0"/>
              </a:rPr>
              <a:t> </a:t>
            </a:r>
            <a:r>
              <a:rPr lang="bn-IN" sz="2800" dirty="0" smtClean="0">
                <a:solidFill>
                  <a:prstClr val="black"/>
                </a:solidFill>
              </a:rPr>
              <a:t> </a:t>
            </a:r>
            <a:r>
              <a:rPr lang="bn-IN" sz="3200" dirty="0">
                <a:solidFill>
                  <a:prstClr val="black"/>
                </a:solidFill>
              </a:rPr>
              <a:t>মোট  </a:t>
            </a:r>
            <a:r>
              <a:rPr lang="en-US" sz="3200" dirty="0">
                <a:solidFill>
                  <a:prstClr val="black"/>
                </a:solidFill>
              </a:rPr>
              <a:t>৫</a:t>
            </a:r>
            <a:r>
              <a:rPr lang="bn-IN" sz="3200" dirty="0">
                <a:solidFill>
                  <a:prstClr val="black"/>
                </a:solidFill>
              </a:rPr>
              <a:t>দিন ক্লাসে অধ্যায়টি পড়ানো হবে।     </a:t>
            </a:r>
          </a:p>
          <a:p>
            <a:pPr algn="ctr">
              <a:defRPr/>
            </a:pPr>
            <a:r>
              <a:rPr lang="bn-IN" sz="3200" kern="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 </a:t>
            </a:r>
            <a:r>
              <a:rPr lang="bn-IN" sz="2400" kern="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আজকের </a:t>
            </a:r>
            <a:r>
              <a:rPr lang="bn-IN" sz="24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পাঠঃ</a:t>
            </a:r>
          </a:p>
          <a:p>
            <a:pPr>
              <a:defRPr/>
            </a:pPr>
            <a:r>
              <a:rPr lang="bn-IN" sz="32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       </a:t>
            </a:r>
            <a:r>
              <a:rPr lang="bn-IN" sz="3200" kern="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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e¨e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¯’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vcbvi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bxwZi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aviYv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e¨vL¨v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bn-IN" sz="24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bn-IN" sz="2400" b="1" dirty="0" smtClean="0">
                <a:solidFill>
                  <a:schemeClr val="tx1"/>
                </a:solidFill>
                <a:latin typeface="SutonnyMJ" pitchFamily="2" charset="0"/>
              </a:rPr>
              <a:t>          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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e¨e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¯’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vcbvi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bxwZ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Av`k©mg~n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eY©bv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bn-IN" sz="2400" b="1" dirty="0" smtClean="0">
              <a:solidFill>
                <a:schemeClr val="tx1"/>
              </a:solidFill>
              <a:latin typeface="SutonnyMJ" pitchFamily="2" charset="0"/>
            </a:endParaRPr>
          </a:p>
          <a:p>
            <a:pPr>
              <a:defRPr/>
            </a:pPr>
            <a:r>
              <a:rPr lang="bn-IN" sz="2400" b="1" dirty="0" smtClean="0">
                <a:solidFill>
                  <a:schemeClr val="tx1"/>
                </a:solidFill>
                <a:latin typeface="SutonnyMJ" pitchFamily="2" charset="0"/>
              </a:rPr>
              <a:t>           </a:t>
            </a:r>
            <a:r>
              <a:rPr lang="en-US" sz="2400" b="1" dirty="0" smtClean="0">
                <a:solidFill>
                  <a:schemeClr val="tx1"/>
                </a:solidFill>
                <a:latin typeface="SutonnyMJ" pitchFamily="2" charset="0"/>
              </a:rPr>
              <a:t>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Gd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Wwe­I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UBji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I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nbwi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†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dq‡ji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Ae`vb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SutonnyMJ" pitchFamily="2" charset="0"/>
              </a:rPr>
              <a:t>e¨vL¨v</a:t>
            </a:r>
            <a:r>
              <a:rPr lang="en-US" sz="2400" b="1" dirty="0">
                <a:solidFill>
                  <a:schemeClr val="tx1"/>
                </a:solidFill>
                <a:latin typeface="SutonnyMJ" pitchFamily="2" charset="0"/>
              </a:rPr>
              <a:t> </a:t>
            </a:r>
            <a:endParaRPr lang="bn-IN" sz="2400" b="1" dirty="0">
              <a:solidFill>
                <a:schemeClr val="tx1"/>
              </a:solidFill>
              <a:latin typeface="SutonnyMJ" pitchFamily="2" charset="0"/>
            </a:endParaRPr>
          </a:p>
          <a:p>
            <a:pPr algn="ctr">
              <a:defRPr/>
            </a:pPr>
            <a:endParaRPr lang="bn-IN" sz="28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</a:rPr>
              <a:t>                          </a:t>
            </a:r>
            <a:endParaRPr lang="bn-IN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</a:rPr>
              <a:t>                         </a:t>
            </a:r>
          </a:p>
          <a:p>
            <a:pPr algn="ctr">
              <a:defRPr/>
            </a:pPr>
            <a:r>
              <a:rPr lang="bn-IN" sz="2800" dirty="0">
                <a:solidFill>
                  <a:prstClr val="black"/>
                </a:solidFill>
                <a:sym typeface="Wingdings 2"/>
              </a:rPr>
              <a:t>  </a:t>
            </a:r>
          </a:p>
          <a:p>
            <a:pPr algn="ctr">
              <a:defRPr/>
            </a:pPr>
            <a:r>
              <a:rPr lang="bn-IN" sz="2000" kern="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  <a:sym typeface="Wingdings 2"/>
              </a:rPr>
              <a:t>    </a:t>
            </a:r>
            <a:r>
              <a:rPr lang="bn-IN" sz="3200" dirty="0">
                <a:solidFill>
                  <a:prstClr val="black"/>
                </a:solidFill>
              </a:rPr>
              <a:t>                          </a:t>
            </a:r>
            <a: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/>
            </a:r>
            <a:br>
              <a:rPr lang="en-US" sz="3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</a:br>
            <a:r>
              <a:rPr lang="en-US" sz="3600" dirty="0">
                <a:solidFill>
                  <a:prstClr val="black"/>
                </a:solidFill>
                <a:latin typeface="SutonnyMJ" pitchFamily="2" charset="0"/>
              </a:rPr>
              <a:t> </a:t>
            </a:r>
            <a:endParaRPr lang="en-US" sz="3600" dirty="0">
              <a:solidFill>
                <a:prstClr val="black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  <a:p>
            <a:pPr algn="ctr">
              <a:defRPr/>
            </a:pPr>
            <a:endParaRPr lang="en-US" sz="2000" dirty="0">
              <a:solidFill>
                <a:srgbClr val="C00000"/>
              </a:solidFill>
            </a:endParaRPr>
          </a:p>
        </p:txBody>
      </p:sp>
      <p:pic>
        <p:nvPicPr>
          <p:cNvPr id="6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900"/>
            <a:ext cx="1028700" cy="1294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626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68613" y="312738"/>
            <a:ext cx="5451475" cy="1609725"/>
            <a:chOff x="2428875" y="838200"/>
            <a:chExt cx="4286250" cy="1609725"/>
          </a:xfrm>
        </p:grpSpPr>
        <p:pic>
          <p:nvPicPr>
            <p:cNvPr id="40969" name="Picture 2" descr="C:\Users\User\Documents\Removable Disk\p.bra\128614-bigthumbnail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8875" y="838200"/>
              <a:ext cx="4286250" cy="160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4218" name="TextBox 3"/>
            <p:cNvSpPr txBox="1">
              <a:spLocks noChangeArrowheads="1"/>
            </p:cNvSpPr>
            <p:nvPr/>
          </p:nvSpPr>
          <p:spPr bwMode="auto">
            <a:xfrm>
              <a:off x="2809569" y="1133475"/>
              <a:ext cx="3367590" cy="101600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>
                <a:defRPr/>
              </a:pPr>
              <a:r>
                <a:rPr lang="bn-IN" sz="4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             </a:t>
              </a:r>
              <a:r>
                <a:rPr lang="bn-IN" sz="6000" dirty="0">
                  <a:solidFill>
                    <a:srgbClr val="000000"/>
                  </a:solidFill>
                  <a:latin typeface="NikoshBAN" pitchFamily="2" charset="0"/>
                  <a:cs typeface="NikoshBAN" pitchFamily="2" charset="0"/>
                </a:rPr>
                <a:t>শিখনফল </a:t>
              </a:r>
              <a:endParaRPr lang="en-US" sz="6000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23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68" y="608013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1030288" y="1922463"/>
            <a:ext cx="750411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Aa¨vq</a:t>
            </a:r>
            <a:r>
              <a:rPr lang="en-US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†</a:t>
            </a:r>
            <a:r>
              <a:rPr lang="en-US" sz="5400" b="1" kern="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k‡l</a:t>
            </a:r>
            <a:r>
              <a:rPr lang="bn-IN" sz="54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 </a:t>
            </a:r>
            <a:r>
              <a:rPr lang="bn-IN" sz="360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utonnyMJ" pitchFamily="2" charset="0"/>
              </a:rPr>
              <a:t>শিক্ষার্থীরা-</a:t>
            </a:r>
            <a:endParaRPr lang="en-US" sz="5400" dirty="0">
              <a:solidFill>
                <a:prstClr val="black"/>
              </a:solidFill>
              <a:latin typeface="Constanti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61105" y="2743200"/>
            <a:ext cx="78563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aviYv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Av`k©mg~n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Gd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Wwe­I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UBji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nbwi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dq‡ji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e¨vL¨v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`¶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¸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Yvewj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eY©bv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Av`k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vc‡Ki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f~wgKv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we‡k­lY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cÖkvm‡bi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cv_©K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wbY©q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cvi‡e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cÖkvm‡bi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we‡k­lY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r>
              <a:rPr lang="en-US" sz="2800" dirty="0" smtClean="0">
                <a:latin typeface="SutonnyMJ" pitchFamily="2" charset="0"/>
                <a:cs typeface="SutonnyMJ" pitchFamily="2" charset="0"/>
              </a:rPr>
              <a:t>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evsjv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‡`‡k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†¶‡Î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weivRgvb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mgm¨v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¸‡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Ki‡Z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cvi‡e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6417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423" y="24578"/>
            <a:ext cx="6324600" cy="1651821"/>
          </a:xfrm>
        </p:spPr>
        <p:txBody>
          <a:bodyPr>
            <a:normAutofit/>
          </a:bodyPr>
          <a:lstStyle/>
          <a:p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nbwi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dq‡ji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err="1">
                <a:latin typeface="SutonnyMJ" pitchFamily="2" charset="0"/>
                <a:cs typeface="SutonnyMJ" pitchFamily="2" charset="0"/>
              </a:rPr>
              <a:t>Ae`vb</a:t>
            </a:r>
            <a:r>
              <a:rPr lang="en-US" sz="2800" b="1" i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i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2800" b="1" i="1" dirty="0" smtClean="0">
                <a:latin typeface="SutonnyMJ" pitchFamily="2" charset="0"/>
                <a:cs typeface="SutonnyMJ" pitchFamily="2" charset="0"/>
              </a:rPr>
            </a:br>
            <a:r>
              <a:rPr lang="en-US" sz="2800" b="1" i="1" dirty="0" smtClean="0"/>
              <a:t>Contribution </a:t>
            </a:r>
            <a:r>
              <a:rPr lang="en-US" sz="2800" b="1" i="1" dirty="0"/>
              <a:t>of Henri </a:t>
            </a:r>
            <a:r>
              <a:rPr lang="en-US" sz="2800" b="1" i="1" dirty="0" err="1"/>
              <a:t>Fayol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7620000" cy="5105400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pPr marL="0" indent="0">
              <a:buNone/>
            </a:pPr>
            <a:endParaRPr lang="bn-IN" sz="18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nbwi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(1841-1925)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wQ‡jb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d«v‡Ýi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GKRb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cÖL¨vZ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wkícwZ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Ges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`¶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cÖkvmb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AvaywbKvq‡b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wZwb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14wU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D™¢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veb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1916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mv‡j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divwm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fvlvq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iwPZ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+mj-lt"/>
                <a:cs typeface="SutonnyMJ" pitchFamily="2" charset="0"/>
              </a:rPr>
              <a:t>'Administration </a:t>
            </a:r>
            <a:r>
              <a:rPr lang="en-US" sz="2800" dirty="0" err="1">
                <a:latin typeface="+mj-lt"/>
                <a:cs typeface="SutonnyMJ" pitchFamily="2" charset="0"/>
              </a:rPr>
              <a:t>Industrialle</a:t>
            </a:r>
            <a:r>
              <a:rPr lang="en-US" sz="2800" dirty="0">
                <a:latin typeface="+mj-lt"/>
                <a:cs typeface="SutonnyMJ" pitchFamily="2" charset="0"/>
              </a:rPr>
              <a:t> et-</a:t>
            </a:r>
            <a:r>
              <a:rPr lang="en-US" sz="2800" dirty="0" err="1">
                <a:latin typeface="+mj-lt"/>
                <a:cs typeface="SutonnyMJ" pitchFamily="2" charset="0"/>
              </a:rPr>
              <a:t>Generale</a:t>
            </a:r>
            <a:r>
              <a:rPr lang="en-US" sz="2800" dirty="0">
                <a:latin typeface="+mj-lt"/>
                <a:cs typeface="SutonnyMJ" pitchFamily="2" charset="0"/>
              </a:rPr>
              <a:t>'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MÖ‡š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’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cÖKvwkZ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+mj-lt"/>
                <a:cs typeface="SutonnyMJ" pitchFamily="2" charset="0"/>
              </a:rPr>
              <a:t>Henri </a:t>
            </a:r>
            <a:r>
              <a:rPr lang="en-US" sz="2800" dirty="0" err="1">
                <a:latin typeface="+mj-lt"/>
                <a:cs typeface="SutonnyMJ" pitchFamily="2" charset="0"/>
              </a:rPr>
              <a:t>Fayol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-†K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cÖkvmwbK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cÖeZ©K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nq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|</a:t>
            </a:r>
            <a:endParaRPr lang="bn-IN" sz="2800" dirty="0" smtClean="0">
              <a:latin typeface="SutonnyMJ" pitchFamily="2" charset="0"/>
              <a:cs typeface="SutonnyMJ" pitchFamily="2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’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m¤úv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`‡b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dqj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¸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i‚Z¡c~Y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f~wgKv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cvjb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 smtClean="0">
                <a:latin typeface="SutonnyMJ" pitchFamily="2" charset="0"/>
                <a:cs typeface="SutonnyMJ" pitchFamily="2" charset="0"/>
              </a:rPr>
              <a:t>K‡i|</a:t>
            </a:r>
            <a:r>
              <a:rPr lang="en-US" sz="2800" dirty="0" err="1" smtClean="0"/>
              <a:t>Henri</a:t>
            </a:r>
            <a:r>
              <a:rPr lang="en-US" sz="2800" dirty="0" smtClean="0"/>
              <a:t> </a:t>
            </a:r>
            <a:r>
              <a:rPr lang="en-US" sz="2800" dirty="0" err="1"/>
              <a:t>Fayol</a:t>
            </a:r>
            <a:r>
              <a:rPr lang="en-US" sz="2800" dirty="0"/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`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xN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Kg©Rxe‡b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e¨e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D</a:t>
            </a:r>
            <a:r>
              <a:rPr lang="bn-IN" sz="2000" dirty="0" smtClean="0">
                <a:latin typeface="SutonnyMJ" pitchFamily="2" charset="0"/>
                <a:cs typeface="SutonnyMJ" pitchFamily="2" charset="0"/>
              </a:rPr>
              <a:t>ন্নয়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‡b</a:t>
            </a:r>
            <a:r>
              <a:rPr lang="en-US" sz="28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hme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Ae`vb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i‡L‡Qb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Zvi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D‡jL‡hvM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¨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K‡qKwU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dirty="0" err="1">
                <a:latin typeface="SutonnyMJ" pitchFamily="2" charset="0"/>
                <a:cs typeface="SutonnyMJ" pitchFamily="2" charset="0"/>
              </a:rPr>
              <a:t>n‡jv</a:t>
            </a:r>
            <a:r>
              <a:rPr lang="en-US" sz="2800" dirty="0">
                <a:latin typeface="SutonnyMJ" pitchFamily="2" charset="0"/>
                <a:cs typeface="SutonnyMJ" pitchFamily="2" charset="0"/>
              </a:rPr>
              <a:t>:</a:t>
            </a: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endParaRPr lang="en-US" sz="1800" dirty="0"/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7708"/>
            <a:ext cx="2514600" cy="202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23429"/>
            <a:ext cx="1380920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177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90715"/>
            <a:ext cx="4724400" cy="1401762"/>
          </a:xfr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US" dirty="0" smtClean="0"/>
              <a:t>HENRI  FAYOL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304801"/>
            <a:ext cx="2209800" cy="182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85800" y="2133600"/>
            <a:ext cx="77724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bn-IN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১।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.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vcbv‡K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k©b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A_©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bxwZ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BwZnvm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cÖf„wZi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b¨vq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c„_K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¯¿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cÖwZwôZ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2.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vcbv‡K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Kej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e¨emv‡qi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mv‡_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m¤úwK©Z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wPwýZ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bv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K‡i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me©Rbxb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welq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a‡ib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>
              <a:spcBef>
                <a:spcPct val="20000"/>
              </a:spcBef>
            </a:pP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3.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wkí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e¨emvq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wn‡m‡e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mywbw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`©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ófv‡e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a‡ib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KvwiMwi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evwYwR¨K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Avw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_©K,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wbivcËv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wnmvei¶Y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Ges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cÖkvmb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bn-IN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সংক্রান্তস</a:t>
            </a:r>
            <a:r>
              <a:rPr lang="en-US" sz="32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wbw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`©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ófv‡e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Zz‡j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a‡ib</a:t>
            </a:r>
            <a:r>
              <a:rPr lang="en-US" sz="32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48951"/>
            <a:ext cx="1143000" cy="1024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334000" y="24916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7" name="Flowchart: Punched Tape 6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9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3999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62000" y="1212202"/>
            <a:ext cx="7772400" cy="5669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4.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wZwb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Kvh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bn-IN" sz="24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প্রক্রি 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qv‡K</a:t>
            </a:r>
            <a:r>
              <a:rPr lang="en-US" sz="36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c~e©vbygvb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cwiKíbv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msMVb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Av‡`k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mgš^q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mvab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wbqš¿Y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Gfv‡e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D‡jL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K‡ib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</a:p>
          <a:p>
            <a:pPr lvl="0">
              <a:spcBef>
                <a:spcPct val="20000"/>
              </a:spcBef>
            </a:pP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5.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AvaywbKvq‡b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‡`©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wkZ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14wU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bxwZ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AvRI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Gi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MÖnY‡hvM¨Zv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cÖgvY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K‡i‡Q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  <a:endParaRPr lang="bn-IN" sz="3600" dirty="0">
              <a:solidFill>
                <a:prstClr val="black"/>
              </a:solidFill>
              <a:latin typeface="SutonnyMJ" pitchFamily="2" charset="0"/>
              <a:cs typeface="SutonnyMJ" pitchFamily="2" charset="0"/>
            </a:endParaRPr>
          </a:p>
          <a:p>
            <a:pPr lvl="0">
              <a:spcBef>
                <a:spcPct val="20000"/>
              </a:spcBef>
            </a:pPr>
            <a:r>
              <a:rPr lang="bn-IN" sz="2400" dirty="0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৬।</a:t>
            </a:r>
            <a:r>
              <a:rPr lang="en-US" sz="3600" dirty="0" err="1" smtClean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AvaywbKvqb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nbwi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dqj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cÖ`Ë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ZË¡,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bxwZgvjv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M‡elYv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welqwU‡K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w`‡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q‡Q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AvaywbKZvi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Quvqv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ZvB‡Zv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nbwi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dqj‡K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AvaywbK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e¨e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¯’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vcbvi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RbK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ejv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nq</a:t>
            </a:r>
            <a:r>
              <a:rPr lang="en-US" sz="3600" dirty="0">
                <a:solidFill>
                  <a:prstClr val="black"/>
                </a:solidFill>
                <a:latin typeface="SutonnyMJ" pitchFamily="2" charset="0"/>
                <a:cs typeface="SutonnyMJ" pitchFamily="2" charset="0"/>
              </a:rPr>
              <a:t>| 	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3" name="Picture 2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862"/>
            <a:ext cx="1077191" cy="965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6019800" y="457199"/>
            <a:ext cx="266700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5" name="Flowchart: Punched Tape 4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6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126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09" y="185305"/>
            <a:ext cx="7620000" cy="1066800"/>
          </a:xfrm>
        </p:spPr>
        <p:txBody>
          <a:bodyPr>
            <a:noAutofit/>
          </a:bodyPr>
          <a:lstStyle/>
          <a:p>
            <a:pPr lvl="0">
              <a:spcBef>
                <a:spcPts val="1000"/>
              </a:spcBef>
            </a:pPr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  <a:ea typeface="+mn-ea"/>
                <a:cs typeface="SutonnyMJ" pitchFamily="2" charset="0"/>
              </a:rPr>
              <a:t/>
            </a:r>
            <a:br>
              <a:rPr lang="en-US" sz="5400" dirty="0" smtClean="0">
                <a:solidFill>
                  <a:srgbClr val="00B050"/>
                </a:solidFill>
                <a:latin typeface="SutonnyMJ" pitchFamily="2" charset="0"/>
                <a:ea typeface="+mn-ea"/>
                <a:cs typeface="SutonnyMJ" pitchFamily="2" charset="0"/>
              </a:rPr>
            </a:br>
            <a:r>
              <a:rPr lang="en-US" sz="5400" dirty="0">
                <a:solidFill>
                  <a:srgbClr val="00B050"/>
                </a:solidFill>
                <a:latin typeface="SutonnyMJ" pitchFamily="2" charset="0"/>
                <a:ea typeface="+mn-ea"/>
                <a:cs typeface="SutonnyMJ" pitchFamily="2" charset="0"/>
              </a:rPr>
              <a:t/>
            </a:r>
            <a:br>
              <a:rPr lang="en-US" sz="5400" dirty="0">
                <a:solidFill>
                  <a:srgbClr val="00B050"/>
                </a:solidFill>
                <a:latin typeface="SutonnyMJ" pitchFamily="2" charset="0"/>
                <a:ea typeface="+mn-ea"/>
                <a:cs typeface="SutonnyMJ" pitchFamily="2" charset="0"/>
              </a:rPr>
            </a:br>
            <a:r>
              <a:rPr lang="en-US" sz="5400" dirty="0" smtClean="0">
                <a:latin typeface="SutonnyMJ" pitchFamily="2" charset="0"/>
                <a:ea typeface="+mn-ea"/>
                <a:cs typeface="SutonnyMJ" pitchFamily="2" charset="0"/>
              </a:rPr>
              <a:t>[</a:t>
            </a:r>
            <a:r>
              <a:rPr lang="en-US" sz="5400" dirty="0" err="1" smtClean="0">
                <a:latin typeface="SutonnyMJ" pitchFamily="2" charset="0"/>
                <a:ea typeface="+mn-ea"/>
                <a:cs typeface="SutonnyMJ" pitchFamily="2" charset="0"/>
              </a:rPr>
              <a:t>e¨e</a:t>
            </a:r>
            <a:r>
              <a:rPr lang="en-US" sz="5400" dirty="0">
                <a:latin typeface="SutonnyMJ" pitchFamily="2" charset="0"/>
                <a:ea typeface="+mn-ea"/>
                <a:cs typeface="SutonnyMJ" pitchFamily="2" charset="0"/>
              </a:rPr>
              <a:t>¯’</a:t>
            </a:r>
            <a:r>
              <a:rPr lang="en-US" sz="5400" dirty="0" err="1">
                <a:latin typeface="SutonnyMJ" pitchFamily="2" charset="0"/>
                <a:ea typeface="+mn-ea"/>
                <a:cs typeface="SutonnyMJ" pitchFamily="2" charset="0"/>
              </a:rPr>
              <a:t>vcbv</a:t>
            </a:r>
            <a:r>
              <a:rPr lang="en-US" sz="5400" dirty="0">
                <a:latin typeface="SutonnyMJ" pitchFamily="2" charset="0"/>
                <a:ea typeface="+mn-ea"/>
                <a:cs typeface="SutonnyMJ" pitchFamily="2" charset="0"/>
              </a:rPr>
              <a:t> </a:t>
            </a:r>
            <a:r>
              <a:rPr lang="en-US" sz="5400" dirty="0" err="1" smtClean="0">
                <a:latin typeface="SutonnyMJ" pitchFamily="2" charset="0"/>
                <a:ea typeface="+mn-ea"/>
                <a:cs typeface="SutonnyMJ" pitchFamily="2" charset="0"/>
              </a:rPr>
              <a:t>YxwZ</a:t>
            </a:r>
            <a:r>
              <a:rPr lang="en-US" sz="5400" dirty="0" smtClean="0">
                <a:latin typeface="SutonnyMJ" pitchFamily="2" charset="0"/>
                <a:ea typeface="+mn-ea"/>
                <a:cs typeface="SutonnyMJ" pitchFamily="2" charset="0"/>
              </a:rPr>
              <a:t>] </a:t>
            </a:r>
            <a:r>
              <a:rPr lang="bn-IN" sz="5400" dirty="0" smtClean="0">
                <a:latin typeface="SutonnyMJ" pitchFamily="2" charset="0"/>
                <a:ea typeface="+mn-ea"/>
                <a:cs typeface="SutonnyMJ" pitchFamily="2" charset="0"/>
              </a:rPr>
              <a:t>ঃ</a:t>
            </a:r>
            <a:r>
              <a:rPr lang="en-US" sz="5400" dirty="0" smtClean="0">
                <a:latin typeface="SutonnyMJ" pitchFamily="2" charset="0"/>
                <a:ea typeface="+mn-ea"/>
                <a:cs typeface="SutonnyMJ" pitchFamily="2" charset="0"/>
              </a:rPr>
              <a:t>[‡</a:t>
            </a:r>
            <a:r>
              <a:rPr lang="en-US" sz="5400" dirty="0" err="1">
                <a:latin typeface="SutonnyMJ" pitchFamily="2" charset="0"/>
                <a:ea typeface="+mn-ea"/>
                <a:cs typeface="SutonnyMJ" pitchFamily="2" charset="0"/>
              </a:rPr>
              <a:t>nbwi</a:t>
            </a:r>
            <a:r>
              <a:rPr lang="en-US" sz="5400" dirty="0">
                <a:latin typeface="SutonnyMJ" pitchFamily="2" charset="0"/>
                <a:ea typeface="+mn-ea"/>
                <a:cs typeface="SutonnyMJ" pitchFamily="2" charset="0"/>
              </a:rPr>
              <a:t> †</a:t>
            </a:r>
            <a:r>
              <a:rPr lang="en-US" sz="5400" dirty="0" err="1" smtClean="0">
                <a:latin typeface="SutonnyMJ" pitchFamily="2" charset="0"/>
                <a:ea typeface="+mn-ea"/>
                <a:cs typeface="SutonnyMJ" pitchFamily="2" charset="0"/>
              </a:rPr>
              <a:t>dIj</a:t>
            </a:r>
            <a:r>
              <a:rPr lang="en-US" sz="5400" dirty="0" smtClean="0">
                <a:latin typeface="SutonnyMJ" pitchFamily="2" charset="0"/>
                <a:ea typeface="+mn-ea"/>
                <a:cs typeface="SutonnyMJ" pitchFamily="2" charset="0"/>
              </a:rPr>
              <a:t>]      </a:t>
            </a:r>
            <a:r>
              <a:rPr lang="en-US" sz="5400" dirty="0">
                <a:solidFill>
                  <a:srgbClr val="FF0000"/>
                </a:solidFill>
                <a:latin typeface="SutonnyMJ" pitchFamily="2" charset="0"/>
                <a:ea typeface="+mn-ea"/>
                <a:cs typeface="SutonnyMJ" pitchFamily="2" charset="0"/>
              </a:rPr>
              <a:t/>
            </a:r>
            <a:br>
              <a:rPr lang="en-US" sz="5400" dirty="0">
                <a:solidFill>
                  <a:srgbClr val="FF0000"/>
                </a:solidFill>
                <a:latin typeface="SutonnyMJ" pitchFamily="2" charset="0"/>
                <a:ea typeface="+mn-ea"/>
                <a:cs typeface="SutonnyMJ" pitchFamily="2" charset="0"/>
              </a:rPr>
            </a:br>
            <a:r>
              <a:rPr lang="en-US" sz="5400" dirty="0">
                <a:solidFill>
                  <a:srgbClr val="00B050"/>
                </a:solidFill>
                <a:latin typeface="SutonnyMJ" pitchFamily="2" charset="0"/>
                <a:ea typeface="+mn-ea"/>
                <a:cs typeface="SutonnyMJ" pitchFamily="2" charset="0"/>
              </a:rPr>
              <a:t/>
            </a:r>
            <a:br>
              <a:rPr lang="en-US" sz="5400" dirty="0">
                <a:solidFill>
                  <a:srgbClr val="00B050"/>
                </a:solidFill>
                <a:latin typeface="SutonnyMJ" pitchFamily="2" charset="0"/>
                <a:ea typeface="+mn-ea"/>
                <a:cs typeface="SutonnyMJ" pitchFamily="2" charset="0"/>
              </a:rPr>
            </a:br>
            <a:endParaRPr lang="en-US" sz="5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169" y="2895600"/>
            <a:ext cx="3733800" cy="3763963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Clr>
                <a:srgbClr val="90C226"/>
              </a:buClr>
              <a:buNone/>
            </a:pPr>
            <a:r>
              <a:rPr lang="en-US" sz="3900" dirty="0" smtClean="0">
                <a:latin typeface="SutonnyMJ" pitchFamily="2" charset="0"/>
                <a:cs typeface="SutonnyMJ" pitchFamily="2" charset="0"/>
              </a:rPr>
              <a:t>K)</a:t>
            </a:r>
            <a:r>
              <a:rPr lang="en-US" sz="3900" dirty="0" err="1" smtClean="0">
                <a:latin typeface="SutonnyMJ" pitchFamily="2" charset="0"/>
                <a:cs typeface="SutonnyMJ" pitchFamily="2" charset="0"/>
              </a:rPr>
              <a:t>Kvh©wefvM</a:t>
            </a:r>
            <a:r>
              <a:rPr lang="en-US" sz="3900" dirty="0" smtClean="0">
                <a:latin typeface="SutonnyMJ" pitchFamily="2" charset="0"/>
                <a:cs typeface="SutonnyMJ" pitchFamily="2" charset="0"/>
              </a:rPr>
              <a:t>                                        </a:t>
            </a:r>
            <a:r>
              <a:rPr lang="en-US" sz="3900" dirty="0">
                <a:latin typeface="SutonnyMJ" pitchFamily="2" charset="0"/>
                <a:cs typeface="SutonnyMJ" pitchFamily="2" charset="0"/>
              </a:rPr>
              <a:t>L)K©Z…Z¡ I `</a:t>
            </a:r>
            <a:r>
              <a:rPr lang="en-US" sz="3900" dirty="0" err="1">
                <a:latin typeface="SutonnyMJ" pitchFamily="2" charset="0"/>
                <a:cs typeface="SutonnyMJ" pitchFamily="2" charset="0"/>
              </a:rPr>
              <a:t>vwqZ</a:t>
            </a:r>
            <a:r>
              <a:rPr lang="en-US" sz="3900" dirty="0">
                <a:latin typeface="SutonnyMJ" pitchFamily="2" charset="0"/>
                <a:cs typeface="SutonnyMJ" pitchFamily="2" charset="0"/>
              </a:rPr>
              <a:t> ¡                           M)‡Kw›`ª</a:t>
            </a:r>
            <a:r>
              <a:rPr lang="en-US" sz="3900" dirty="0" err="1">
                <a:latin typeface="SutonnyMJ" pitchFamily="2" charset="0"/>
                <a:cs typeface="SutonnyMJ" pitchFamily="2" charset="0"/>
              </a:rPr>
              <a:t>KiYIwe‡K</a:t>
            </a:r>
            <a:r>
              <a:rPr lang="en-US" sz="3900" dirty="0">
                <a:latin typeface="SutonnyMJ" pitchFamily="2" charset="0"/>
                <a:cs typeface="SutonnyMJ" pitchFamily="2" charset="0"/>
              </a:rPr>
              <a:t>›`ª</a:t>
            </a:r>
            <a:r>
              <a:rPr lang="en-US" sz="3900" dirty="0" err="1">
                <a:latin typeface="SutonnyMJ" pitchFamily="2" charset="0"/>
                <a:cs typeface="SutonnyMJ" pitchFamily="2" charset="0"/>
              </a:rPr>
              <a:t>xKiY</a:t>
            </a:r>
            <a:r>
              <a:rPr lang="en-US" sz="3900" dirty="0">
                <a:latin typeface="SutonnyMJ" pitchFamily="2" charset="0"/>
                <a:cs typeface="SutonnyMJ" pitchFamily="2" charset="0"/>
              </a:rPr>
              <a:t>                            N)Av‡`‡</a:t>
            </a:r>
            <a:r>
              <a:rPr lang="en-US" sz="3900" dirty="0" err="1">
                <a:latin typeface="SutonnyMJ" pitchFamily="2" charset="0"/>
                <a:cs typeface="SutonnyMJ" pitchFamily="2" charset="0"/>
              </a:rPr>
              <a:t>ki</a:t>
            </a:r>
            <a:r>
              <a:rPr lang="en-US" sz="3900" dirty="0">
                <a:latin typeface="SutonnyMJ" pitchFamily="2" charset="0"/>
                <a:cs typeface="SutonnyMJ" pitchFamily="2" charset="0"/>
              </a:rPr>
              <a:t> HK¨                                 O)</a:t>
            </a:r>
            <a:r>
              <a:rPr lang="en-US" sz="3900" dirty="0" err="1">
                <a:latin typeface="SutonnyMJ" pitchFamily="2" charset="0"/>
                <a:cs typeface="SutonnyMJ" pitchFamily="2" charset="0"/>
              </a:rPr>
              <a:t>wb</a:t>
            </a:r>
            <a:r>
              <a:rPr lang="en-US" sz="3900" dirty="0">
                <a:latin typeface="SutonnyMJ" pitchFamily="2" charset="0"/>
                <a:cs typeface="SutonnyMJ" pitchFamily="2" charset="0"/>
              </a:rPr>
              <a:t>&amp;&amp;©‡`</a:t>
            </a:r>
            <a:r>
              <a:rPr lang="en-US" sz="3900" dirty="0" err="1">
                <a:latin typeface="SutonnyMJ" pitchFamily="2" charset="0"/>
                <a:cs typeface="SutonnyMJ" pitchFamily="2" charset="0"/>
              </a:rPr>
              <a:t>kbvi</a:t>
            </a:r>
            <a:r>
              <a:rPr lang="en-US" sz="3900" dirty="0">
                <a:latin typeface="SutonnyMJ" pitchFamily="2" charset="0"/>
                <a:cs typeface="SutonnyMJ" pitchFamily="2" charset="0"/>
              </a:rPr>
              <a:t> 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&amp;HK¨ </a:t>
            </a:r>
          </a:p>
          <a:p>
            <a:pPr marL="0" lvl="0" indent="0">
              <a:buClr>
                <a:srgbClr val="90C226"/>
              </a:buClr>
              <a:buNone/>
            </a:pPr>
            <a:r>
              <a:rPr lang="en-US" sz="3900" dirty="0">
                <a:latin typeface="SutonnyMJ" pitchFamily="2" charset="0"/>
                <a:cs typeface="SutonnyMJ" pitchFamily="2" charset="0"/>
              </a:rPr>
              <a:t>P)</a:t>
            </a:r>
            <a:r>
              <a:rPr lang="en-US" sz="3900" dirty="0" err="1">
                <a:latin typeface="SutonnyMJ" pitchFamily="2" charset="0"/>
                <a:cs typeface="SutonnyMJ" pitchFamily="2" charset="0"/>
              </a:rPr>
              <a:t>mvavib</a:t>
            </a:r>
            <a:r>
              <a:rPr lang="en-US" sz="3900" dirty="0">
                <a:latin typeface="SutonnyMJ" pitchFamily="2" charset="0"/>
                <a:cs typeface="SutonnyMJ" pitchFamily="2" charset="0"/>
              </a:rPr>
              <a:t> ¯^v‡_© e¨w³¯^v_© </a:t>
            </a:r>
            <a:r>
              <a:rPr lang="en-US" sz="3900" dirty="0" err="1">
                <a:latin typeface="SutonnyMJ" pitchFamily="2" charset="0"/>
                <a:cs typeface="SutonnyMJ" pitchFamily="2" charset="0"/>
              </a:rPr>
              <a:t>Z¨vM</a:t>
            </a:r>
            <a:r>
              <a:rPr lang="en-US" sz="3900" dirty="0">
                <a:latin typeface="SutonnyMJ" pitchFamily="2" charset="0"/>
                <a:cs typeface="SutonnyMJ" pitchFamily="2" charset="0"/>
              </a:rPr>
              <a:t>                       Q)‡</a:t>
            </a:r>
            <a:r>
              <a:rPr lang="en-US" sz="3900" dirty="0" err="1">
                <a:latin typeface="SutonnyMJ" pitchFamily="2" charset="0"/>
                <a:cs typeface="SutonnyMJ" pitchFamily="2" charset="0"/>
              </a:rPr>
              <a:t>Rvov</a:t>
            </a:r>
            <a:r>
              <a:rPr lang="en-US" sz="39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>
                <a:latin typeface="SutonnyMJ" pitchFamily="2" charset="0"/>
                <a:cs typeface="SutonnyMJ" pitchFamily="2" charset="0"/>
              </a:rPr>
              <a:t>gB</a:t>
            </a:r>
            <a:r>
              <a:rPr lang="en-US" sz="39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>
                <a:latin typeface="SutonnyMJ" pitchFamily="2" charset="0"/>
                <a:cs typeface="SutonnyMJ" pitchFamily="2" charset="0"/>
              </a:rPr>
              <a:t>wkKj</a:t>
            </a:r>
            <a:r>
              <a:rPr lang="en-US" sz="39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900" dirty="0" err="1">
                <a:latin typeface="SutonnyMJ" pitchFamily="2" charset="0"/>
                <a:cs typeface="SutonnyMJ" pitchFamily="2" charset="0"/>
              </a:rPr>
              <a:t>bxwZ</a:t>
            </a:r>
            <a:endParaRPr lang="en-US" sz="3900" dirty="0"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895600"/>
            <a:ext cx="3584573" cy="3581400"/>
          </a:xfrm>
        </p:spPr>
        <p:txBody>
          <a:bodyPr>
            <a:normAutofit fontScale="85000" lnSpcReduction="20000"/>
          </a:bodyPr>
          <a:lstStyle/>
          <a:p>
            <a:pPr lvl="0">
              <a:buClr>
                <a:srgbClr val="90C226"/>
              </a:buClr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R)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wbqgvbyewZ©Zvi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lvl="0">
              <a:buClr>
                <a:srgbClr val="90C226"/>
              </a:buClr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S)k„•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Ljvi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lvl="0">
              <a:buClr>
                <a:srgbClr val="90C226"/>
              </a:buClr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T)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cvwikÖwg‡Ki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lvl="0">
              <a:buClr>
                <a:srgbClr val="90C226"/>
              </a:buClr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U)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mv‡g¨i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lvl="0">
              <a:buClr>
                <a:srgbClr val="90C226"/>
              </a:buClr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V)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PvKwii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¯’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vwq‡Z¡i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lvl="0">
              <a:buClr>
                <a:srgbClr val="90C226"/>
              </a:buClr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W)D‡`¨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v‡Mi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bxwZ</a:t>
            </a:r>
            <a:endParaRPr lang="en-US" sz="3600" dirty="0">
              <a:latin typeface="SutonnyMJ" pitchFamily="2" charset="0"/>
              <a:cs typeface="SutonnyMJ" pitchFamily="2" charset="0"/>
            </a:endParaRPr>
          </a:p>
          <a:p>
            <a:pPr lvl="0">
              <a:buClr>
                <a:srgbClr val="90C226"/>
              </a:buClr>
            </a:pPr>
            <a:r>
              <a:rPr lang="en-US" sz="3600" dirty="0">
                <a:latin typeface="SutonnyMJ" pitchFamily="2" charset="0"/>
                <a:cs typeface="SutonnyMJ" pitchFamily="2" charset="0"/>
              </a:rPr>
              <a:t>X)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GKZvB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>
                <a:latin typeface="SutonnyMJ" pitchFamily="2" charset="0"/>
                <a:cs typeface="SutonnyMJ" pitchFamily="2" charset="0"/>
              </a:rPr>
              <a:t>ej</a:t>
            </a:r>
            <a:r>
              <a:rPr lang="en-US" sz="3600" dirty="0">
                <a:latin typeface="SutonnyMJ" pitchFamily="2" charset="0"/>
                <a:cs typeface="SutonnyMJ" pitchFamily="2" charset="0"/>
              </a:rPr>
              <a:t> </a:t>
            </a:r>
          </a:p>
        </p:txBody>
      </p:sp>
      <p:pic>
        <p:nvPicPr>
          <p:cNvPr id="5" name="Picture 3" descr="Mono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" y="20782"/>
            <a:ext cx="1039091" cy="93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success\Desktop\New folder (2)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914400"/>
            <a:ext cx="4343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6477000" y="1295400"/>
            <a:ext cx="2223220" cy="712168"/>
            <a:chOff x="4842099" y="-3505335"/>
            <a:chExt cx="3147809" cy="1061784"/>
          </a:xfr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9" name="Flowchart: Punched Tape 8"/>
            <p:cNvSpPr/>
            <p:nvPr/>
          </p:nvSpPr>
          <p:spPr>
            <a:xfrm>
              <a:off x="4842099" y="-3505335"/>
              <a:ext cx="3147809" cy="1061784"/>
            </a:xfrm>
            <a:prstGeom prst="flowChartPunchedTape">
              <a:avLst/>
            </a:prstGeom>
            <a:gradFill flip="none" rotWithShape="1">
              <a:gsLst>
                <a:gs pos="0">
                  <a:srgbClr val="FF0000">
                    <a:tint val="66000"/>
                    <a:satMod val="160000"/>
                  </a:srgbClr>
                </a:gs>
                <a:gs pos="50000">
                  <a:srgbClr val="FF0000">
                    <a:tint val="44500"/>
                    <a:satMod val="160000"/>
                  </a:srgbClr>
                </a:gs>
                <a:gs pos="100000">
                  <a:srgbClr val="FF0000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3200" dirty="0">
                  <a:solidFill>
                    <a:prstClr val="white"/>
                  </a:solidFill>
                </a:rPr>
                <a:t> </a:t>
              </a:r>
              <a:endParaRPr lang="en-US" sz="3200" dirty="0">
                <a:solidFill>
                  <a:prstClr val="white"/>
                </a:solidFill>
              </a:endParaRPr>
            </a:p>
          </p:txBody>
        </p:sp>
        <p:sp>
          <p:nvSpPr>
            <p:cNvPr id="10" name="TextBox 23"/>
            <p:cNvSpPr txBox="1"/>
            <p:nvPr/>
          </p:nvSpPr>
          <p:spPr>
            <a:xfrm>
              <a:off x="5263349" y="-3243417"/>
              <a:ext cx="2305307" cy="537945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</p:spPr>
          <p:txBody>
            <a:bodyPr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Tahoma" pitchFamily="34" charset="0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bn-BD" sz="2400" b="1" dirty="0">
                  <a:solidFill>
                    <a:srgbClr val="0070C0"/>
                  </a:solidFill>
                  <a:latin typeface="Calibri"/>
                </a:rPr>
                <a:t>পাঠ বিশ্লেষণ</a:t>
              </a:r>
              <a:endParaRPr lang="en-US" sz="2400" b="1" dirty="0">
                <a:solidFill>
                  <a:srgbClr val="0070C0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50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3093</Words>
  <Application>Microsoft Office PowerPoint</Application>
  <PresentationFormat>On-screen Show (4:3)</PresentationFormat>
  <Paragraphs>180</Paragraphs>
  <Slides>33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12_Office Theme</vt:lpstr>
      <vt:lpstr>Flow</vt:lpstr>
      <vt:lpstr>Metro</vt:lpstr>
      <vt:lpstr>li</vt:lpstr>
      <vt:lpstr>PowerPoint Presentation</vt:lpstr>
      <vt:lpstr>PowerPoint Presentation</vt:lpstr>
      <vt:lpstr>PowerPoint Presentation</vt:lpstr>
      <vt:lpstr>PowerPoint Presentation</vt:lpstr>
      <vt:lpstr>†nbwi †dq‡ji Ae`vb  Contribution of Henri Fayol</vt:lpstr>
      <vt:lpstr>HENRI  FAYOL</vt:lpstr>
      <vt:lpstr>PowerPoint Presentation</vt:lpstr>
      <vt:lpstr>  [e¨e¯’vcbv YxwZ] ঃ[‡nbwi †dIj]   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Gd WweI †UBji Gi Ae`vb  Contribution of F W Taylor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 Queries  ?</vt:lpstr>
      <vt:lpstr>বাড়ির কাজ</vt:lpstr>
      <vt:lpstr> ab¨ev`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</dc:title>
  <dc:creator>success</dc:creator>
  <cp:lastModifiedBy>ismail - [2010]</cp:lastModifiedBy>
  <cp:revision>66</cp:revision>
  <dcterms:created xsi:type="dcterms:W3CDTF">2006-08-16T00:00:00Z</dcterms:created>
  <dcterms:modified xsi:type="dcterms:W3CDTF">2017-02-17T05:44:21Z</dcterms:modified>
</cp:coreProperties>
</file>