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</p:sldMasterIdLst>
  <p:notesMasterIdLst>
    <p:notesMasterId r:id="rId34"/>
  </p:notesMasterIdLst>
  <p:sldIdLst>
    <p:sldId id="256" r:id="rId4"/>
    <p:sldId id="268" r:id="rId5"/>
    <p:sldId id="260" r:id="rId6"/>
    <p:sldId id="270" r:id="rId7"/>
    <p:sldId id="275" r:id="rId8"/>
    <p:sldId id="271" r:id="rId9"/>
    <p:sldId id="276" r:id="rId10"/>
    <p:sldId id="291" r:id="rId11"/>
    <p:sldId id="277" r:id="rId12"/>
    <p:sldId id="292" r:id="rId13"/>
    <p:sldId id="278" r:id="rId14"/>
    <p:sldId id="279" r:id="rId15"/>
    <p:sldId id="293" r:id="rId16"/>
    <p:sldId id="282" r:id="rId17"/>
    <p:sldId id="283" r:id="rId18"/>
    <p:sldId id="272" r:id="rId19"/>
    <p:sldId id="281" r:id="rId20"/>
    <p:sldId id="280" r:id="rId21"/>
    <p:sldId id="294" r:id="rId22"/>
    <p:sldId id="285" r:id="rId23"/>
    <p:sldId id="284" r:id="rId24"/>
    <p:sldId id="288" r:id="rId25"/>
    <p:sldId id="287" r:id="rId26"/>
    <p:sldId id="286" r:id="rId27"/>
    <p:sldId id="289" r:id="rId28"/>
    <p:sldId id="290" r:id="rId29"/>
    <p:sldId id="264" r:id="rId30"/>
    <p:sldId id="265" r:id="rId31"/>
    <p:sldId id="266" r:id="rId32"/>
    <p:sldId id="27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8B098-BD6D-45D2-ADB8-1B27D6EB1B9B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F18BF-50BA-48FB-BDE6-B19333B4A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8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20D128-A414-4565-BA17-0D22EFCA5E84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4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815E9B-716C-4278-AAE4-ED08C5D92369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2558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E2C6F-DB63-4227-9709-9A3D5F0AC070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260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5DF78-5F4B-497D-83F9-3B42EB38FB37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608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A8BF4F-A23D-432D-91C6-49D85F9E2901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8697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F17161-CE39-4075-B98B-7AD74060E50B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1286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666F6-3F0D-4025-9FD6-2DFC96BA826A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769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C2C91F-29C4-469B-9ADD-A2BD7B48D2F6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8560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C74F-E5C5-4958-9C55-2BDC88FB3462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741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19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80DA8D-C0E3-40E5-B419-4EEEE7F2A553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5966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DB14-2281-4737-A724-D4ECF8B2B715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106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E9ED-6208-4311-96F2-82DAC197B2DC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359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AD5D4AF-03F6-461A-BF47-795CFB2FA835}" type="datetimeFigureOut">
              <a:rPr lang="en-US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8C89C18-F5AD-4F61-801F-81BAEFB39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42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FDB4E0B-2F3B-4A08-8DBB-96E76D60A5FB}" type="datetimeFigureOut">
              <a:rPr lang="en-US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CF866C1-D2A0-4857-8575-D3C7BAB16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61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0471EEE-43BE-420E-B4E5-0F4A4906C30F}" type="datetimeFigureOut">
              <a:rPr lang="en-US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F12D238-EE7A-4C15-9B08-8C5CA12C6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3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C6E5D1C-9B41-4AA2-A1C5-45DB0A752361}" type="datetimeFigureOut">
              <a:rPr lang="en-US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3FB6618-A847-46A6-8FF6-A3F3E0512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16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55F5B66-F981-4D7A-82BE-BCBAF731CE7D}" type="datetimeFigureOut">
              <a:rPr lang="en-US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E26A80A-DE36-4D6A-B801-C4519AD4B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22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FA44334-1715-4A6E-8E7C-489098F06F14}" type="datetimeFigureOut">
              <a:rPr lang="en-US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1743DFD-CA4E-48E2-897C-D363588C5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2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797C217-C926-428D-9753-7628E6FCA824}" type="datetimeFigureOut">
              <a:rPr lang="en-US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970F6EC-DFED-42E7-AAA9-4B13D0AAF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2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68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0988E06-E9C1-41C1-B204-9762A00478D4}" type="datetimeFigureOut">
              <a:rPr lang="en-US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9B88379-0F6B-4F78-9F32-204BEAB57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D54686F-3349-451E-9AB0-2334588E44B5}" type="datetimeFigureOut">
              <a:rPr lang="en-US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7F97AB1-FC5D-4C85-974C-E3C71E17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6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A4CBF3E-BEB2-4E18-A7FA-062A182DB5D3}" type="datetimeFigureOut">
              <a:rPr lang="en-US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8AC6BAF-DC12-4F92-BFA1-5D9834483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36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9C51CB7-1BD6-4EE7-83C9-F61175829116}" type="datetimeFigureOut">
              <a:rPr lang="en-US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BDF6B1A-3C73-47A1-A172-24C86537A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7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0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ECFF"/>
              </a:solidFill>
              <a:latin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ECFF"/>
              </a:solidFill>
              <a:latin typeface="Tahoma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76C40-44D4-4D3D-91B3-160613FD6F6B}" type="slidenum">
              <a:rPr lang="en-US" altLang="en-US">
                <a:solidFill>
                  <a:srgbClr val="D6EC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D6EC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48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935FBF1-E96F-4097-BE1D-F39D5596E39E}" type="datetimeFigureOut">
              <a:rPr lang="en-US"/>
              <a:pPr>
                <a:defRPr/>
              </a:pPr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9DC6579-F34E-4D43-BE6B-8DA614AE3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2733"/>
            <a:ext cx="7924800" cy="586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67200" y="5181600"/>
            <a:ext cx="451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</a:rPr>
              <a:t>Dept.of</a:t>
            </a:r>
            <a:r>
              <a:rPr lang="bn-IN" sz="3200" b="1" i="1" dirty="0">
                <a:solidFill>
                  <a:schemeClr val="bg1"/>
                </a:solidFill>
                <a:ea typeface="Vrinda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cs typeface="Tahoma" pitchFamily="34" charset="0"/>
              </a:rPr>
              <a:t>Management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9433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772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SutonnyMJ" pitchFamily="2" charset="0"/>
                <a:cs typeface="SutonnyMJ" pitchFamily="2" charset="0"/>
              </a:rPr>
              <a:t>M. e¨‡qi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;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eQi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'X'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Kv¤úvwb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wjwg‡UW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1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MªnY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`‡bi †¶‡Î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Kbbv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cwigv‡Yi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41910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P‡q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cÖwZôvb‡K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jvKmv‡bi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yLxb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cwigv‡Yi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P‡q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mw`‡K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mRvM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`„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wó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7" name="Picture 6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93785"/>
            <a:ext cx="934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2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7772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N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: 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'Z'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Kv¤úvwb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wjwg‡UW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1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MªnY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¿‡Yi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cwigv‡Y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Mo-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eQ‡ii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ms‡kva‡bi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Riæix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O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g~ja‡bi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fvjfv‡e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Pvjv‡Z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'Y' †K: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 100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wewb‡qvM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Mª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93785"/>
            <a:ext cx="46728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9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dirty="0">
                <a:latin typeface="+mj-lt"/>
                <a:cs typeface="SutonnyMJ" pitchFamily="2" charset="0"/>
              </a:rPr>
              <a:t>Measuring performance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) : 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c‡i‡Q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wbqwgZfv‡e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mnR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iƒcÑ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Mv‡g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©›Um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d¨v±wi‡Z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GKw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`‡b 520wU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•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04351" y="3074700"/>
            <a:ext cx="295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93785"/>
            <a:ext cx="934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06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7723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4400" dirty="0">
                <a:latin typeface="SutonnyMJ" pitchFamily="2" charset="0"/>
                <a:cs typeface="SutonnyMJ" pitchFamily="2" charset="0"/>
              </a:rPr>
              <a:t> </a:t>
            </a:r>
            <a:endParaRPr lang="bn-IN" sz="4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djvd‡ji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Kbbv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Î‚wU-wePy¨wZ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wK-bv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vcK‡K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G‡¶‡Î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wePy¨wZ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co‡j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cieZx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wbiƒcY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ms‡kvabg~jK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wePy¨wZ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co‡j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Ae¨vnZ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iƒc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¯‘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ZKvix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KviLvbvq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•`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500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wcm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c¨v›U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‣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ev¯Í‡e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450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wcm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c¨v›U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•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Î‚wU-wePz¨wZ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Avm‡e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" y="38100"/>
            <a:ext cx="934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04800"/>
            <a:ext cx="7924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wePy¨wZ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cs typeface="SutonnyMJ" pitchFamily="2" charset="0"/>
              </a:rPr>
              <a:t>Determining deviation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: 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fzj-Î‚wU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e¨vcK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wePy¨wZ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ms‡kvabg~jK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ZvQvov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wePy¨wZi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c~‡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Av‡jvPbvq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500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wcm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c¨v›U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•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vK‡jI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ev¯Í‡e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•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450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wcm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y‡Uv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†`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(500-450) = 50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wcm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c¨v›U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Kg •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wePz¨wZ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50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wcm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ms‡kvabg~jK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cs typeface="SutonnyMJ" pitchFamily="2" charset="0"/>
              </a:rPr>
              <a:t>Taking corrective action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Î‚wU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&amp;-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wePy¨wZ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ci †m¸‡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ms‡kvab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93785"/>
            <a:ext cx="71819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59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14400"/>
            <a:ext cx="777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¤§Z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ms‡kvabg~jK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hme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ms‡kvabg~jK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†m¸‡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 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ms‡kvabx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Avbqb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L.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cÖv‡qvwMK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;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M.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ZË¡veavb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ms‡kvab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;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N.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mieiv‡n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Î‚wU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ixKiY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Î‚wU-wePy¨wZ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Ae‡njv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ixKiY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gv‡bvbœq‡bi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j‡¶¨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¯’vi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;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Q.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cÖ‡Yv`bvg~jK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      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Dcmsnv‡i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j‡¶¨ `¶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Riæwi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93785"/>
            <a:ext cx="934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6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"/>
            <a:ext cx="8305800" cy="6705601"/>
          </a:xfrm>
        </p:spPr>
        <p:txBody>
          <a:bodyPr>
            <a:normAutofit lnSpcReduction="10000"/>
          </a:bodyPr>
          <a:lstStyle/>
          <a:p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3000" b="1" i="1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3000" b="1" i="1" dirty="0">
                <a:latin typeface="SutonnyMJ" pitchFamily="2" charset="0"/>
                <a:cs typeface="SutonnyMJ" pitchFamily="2" charset="0"/>
              </a:rPr>
              <a:t>¿‡Yi †</a:t>
            </a:r>
            <a:r>
              <a:rPr lang="en-US" sz="3000" b="1" i="1" dirty="0" err="1" smtClean="0">
                <a:latin typeface="SutonnyMJ" pitchFamily="2" charset="0"/>
                <a:cs typeface="SutonnyMJ" pitchFamily="2" charset="0"/>
              </a:rPr>
              <a:t>KŠkj</a:t>
            </a:r>
            <a:endParaRPr lang="bn-IN" sz="3000" b="1" i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30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i="1" dirty="0">
                <a:cs typeface="SutonnyMJ" pitchFamily="2" charset="0"/>
              </a:rPr>
              <a:t>Techniques of Controlling </a:t>
            </a:r>
            <a:endParaRPr lang="en-US" sz="3000" b="1" i="1" dirty="0" smtClean="0">
              <a:cs typeface="SutonnyMJ" pitchFamily="2" charset="0"/>
            </a:endParaRPr>
          </a:p>
          <a:p>
            <a:pPr marL="0" indent="0">
              <a:buNone/>
            </a:pP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¿‡Yi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wKš‘wewfboe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</a:t>
            </a:r>
            <a:r>
              <a:rPr lang="el-GR" sz="2800" dirty="0">
                <a:latin typeface="SutonnyMJ" pitchFamily="2" charset="0"/>
                <a:cs typeface="SutonnyMJ" pitchFamily="2" charset="0"/>
              </a:rPr>
              <a:t>μ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K․k‡ji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mdjZv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me©vwaK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djcÖm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~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K․kjwUB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800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b="1" i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e¨w³MZ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ch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e¶Y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b="1" i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2.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cwimsL¨vb 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Z_¨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lvl="0" indent="0"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cÖwZ‡e`b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we‡kølY</a:t>
            </a:r>
            <a:endParaRPr lang="en-US" sz="2800" b="1" i="1" dirty="0" smtClean="0">
              <a:latin typeface="SutonnyMJ" pitchFamily="2" charset="0"/>
              <a:cs typeface="SutonnyMJ" pitchFamily="2" charset="0"/>
            </a:endParaRPr>
          </a:p>
          <a:p>
            <a:pPr marL="0" lvl="0" indent="0">
              <a:buNone/>
            </a:pP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1700" b="1" dirty="0" smtClean="0">
              <a:latin typeface="SutonnyMJ" pitchFamily="2" charset="0"/>
              <a:cs typeface="SutonnyMJ" pitchFamily="2" charset="0"/>
            </a:endParaRPr>
          </a:p>
          <a:p>
            <a:endParaRPr lang="en-US" sz="17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400" b="1" i="1" dirty="0" smtClean="0"/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6532418" y="27709"/>
            <a:ext cx="2590800" cy="893308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2957513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43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uccess\Desktop\New folder (2)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209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091" y="457200"/>
            <a:ext cx="7924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SutonnyAMJ" pitchFamily="2" charset="0"/>
                <a:cs typeface="SutonnyAMJ" pitchFamily="2" charset="0"/>
              </a:rPr>
              <a:t>K.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mvaviY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KŠkj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(</a:t>
            </a:r>
            <a:r>
              <a:rPr lang="en-US" sz="2800" dirty="0">
                <a:cs typeface="SutonnyAMJ" pitchFamily="2" charset="0"/>
              </a:rPr>
              <a:t>General techniques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xN©w`b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mvaviYfv‡e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e¨eüZ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K․kj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: </a:t>
            </a:r>
            <a:endParaRPr lang="en-US" sz="2800" dirty="0" smtClean="0">
              <a:latin typeface="SutonnyAMJ" pitchFamily="2" charset="0"/>
              <a:cs typeface="SutonnyAMJ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e¨w³MZ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e¶Y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Personal observation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c×wZ‡Z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e¨w³MZfv‡e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Ny‡i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Ny‡i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Z`viK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Î‚wU-wePy¨wZ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wbY©q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ms‡kvabx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¯’v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c×wZ‡Z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vc‡Ki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mv‡_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mym¤úK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cÖwZwôZ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Z`viwK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¯’v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Av`vq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|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2.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cwimsL¨vb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Z_¨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Statistical data collection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G‡¶‡Î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Kvh©c×wZ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m¤úvw`Z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mnvqK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DcKiY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m¤úK©hy³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Z_¨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†m¸‡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we‡kølY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cÖ‡qvRbxq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¯’v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cwimsL¨vb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Z_¨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c×wZ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¯’vi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ev¯Íem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¤§Z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K․kj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cÖwµqvi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mwVK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ev¯Íevqb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cwiKíbv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AwaKZi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23"/>
            <a:ext cx="64199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7772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SutonnyAMJ" pitchFamily="2" charset="0"/>
                <a:cs typeface="SutonnyAMJ" pitchFamily="2" charset="0"/>
              </a:rPr>
              <a:t>3.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cÖwZ‡e`b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we‡kølY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4000" dirty="0">
                <a:latin typeface="+mj-lt"/>
                <a:cs typeface="SutonnyAMJ" pitchFamily="2" charset="0"/>
              </a:rPr>
              <a:t>Report analysis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 : G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c×wZ‡Z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wbqwgZ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cÖwZ‡e`b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•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Zwi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we‡kølY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cÖwZ‡e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`‡bi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g~j¨vqb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cÖ‡qvRbxq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¯’v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cÖwZ‡e`b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Î‚wU-wePy¨wZ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AMªMwZ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m¤ú‡K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aviYv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cÖ`vb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G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c×wZ‡Z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cÖwZ‡e`b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•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Zwi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we‡køl‡Y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vc‡Ki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`¶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Acwinvh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©| `¶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KZ…©K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cÖwZ‡e`b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•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Zwi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we‡kølY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M‡j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wbqš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¿‡Yi  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mdj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ev¯Íevqb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 </a:t>
            </a:r>
            <a:endParaRPr lang="en-US" sz="4000" dirty="0" smtClean="0">
              <a:latin typeface="SutonnyAMJ" pitchFamily="2" charset="0"/>
              <a:cs typeface="SutonnyAMJ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93785"/>
            <a:ext cx="71819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4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62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SutonnyAMJ" pitchFamily="2" charset="0"/>
                <a:cs typeface="SutonnyAMJ" pitchFamily="2" charset="0"/>
              </a:rPr>
              <a:t>4.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ev‡RU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4000" dirty="0">
                <a:cs typeface="SutonnyAMJ" pitchFamily="2" charset="0"/>
              </a:rPr>
              <a:t>Budget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cwiKíbvi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msL¨vÍK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cÖKvk‡K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ev‡RU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ev‡R‡Ui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Drcv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`‡bi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cwigvY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e¨q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g~jab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weµq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gybvdv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wba©viY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, †m †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gvZv‡eK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¯’v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cwiKíbv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cÖYq‡bi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mgq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mwU‡K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ev‡R‡U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iƒcvšÍwiZ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M‡j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Kvh©Kifv‡e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ev¯Íevqb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GwU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Ggb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mnR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c×wZ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mvaviY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93785"/>
            <a:ext cx="64199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7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0745506">
            <a:off x="2697163" y="1879600"/>
            <a:ext cx="4267200" cy="2438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E:\JADUGHORE KENO ZABO\krrishno\free-vector-flower-greeting-cards-03-vector_02057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698500"/>
            <a:ext cx="8534400" cy="60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Rounded Rectangle 3"/>
          <p:cNvSpPr/>
          <p:nvPr/>
        </p:nvSpPr>
        <p:spPr>
          <a:xfrm rot="21047183">
            <a:off x="2032000" y="1011238"/>
            <a:ext cx="3317875" cy="255746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welq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:</a:t>
            </a:r>
            <a:r>
              <a:rPr lang="bn-IN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e¨emvq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msMVb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Ie¨e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vcbv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   </a:t>
            </a:r>
            <a:r>
              <a:rPr lang="bn-IN" sz="3600" dirty="0" smtClean="0">
                <a:solidFill>
                  <a:prstClr val="black"/>
                </a:solidFill>
                <a:latin typeface="SutonnyMJ" pitchFamily="2" charset="0"/>
              </a:rPr>
              <a:t>২য়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</a:rPr>
              <a:t>cÎ</a:t>
            </a:r>
            <a:endParaRPr lang="en-US" sz="3600" dirty="0">
              <a:solidFill>
                <a:prstClr val="black"/>
              </a:solidFill>
              <a:latin typeface="SutonnyMJ" pitchFamily="2" charset="0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22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3443869"/>
            <a:ext cx="3581400" cy="150810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     `</a:t>
            </a:r>
            <a:r>
              <a:rPr lang="en-US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kg </a:t>
            </a:r>
            <a:r>
              <a:rPr lang="en-US" sz="28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Aa¨vq</a:t>
            </a:r>
            <a:r>
              <a:rPr lang="en-US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</a:t>
            </a:r>
            <a:endParaRPr lang="en-US" sz="28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yam Rupali ANSI" pitchFamily="2" charset="0"/>
            </a:endParaRPr>
          </a:p>
          <a:p>
            <a:pPr>
              <a:defRPr/>
            </a:pPr>
            <a:r>
              <a:rPr lang="en-US" sz="40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wbqš¿Y</a:t>
            </a:r>
            <a:r>
              <a:rPr lang="en-US" sz="40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            </a:t>
            </a:r>
            <a:r>
              <a:rPr lang="en-US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ymbol" pitchFamily="34" charset="0"/>
                <a:ea typeface="Segoe UI Symbol" pitchFamily="34" charset="0"/>
              </a:rPr>
              <a:t>CONTROLLING </a:t>
            </a:r>
            <a:endParaRPr lang="bn-IN" sz="24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81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74345"/>
            <a:ext cx="7696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AMJ" pitchFamily="2" charset="0"/>
                <a:cs typeface="SutonnyAMJ" pitchFamily="2" charset="0"/>
              </a:rPr>
              <a:t>5.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jvf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-¶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wnmve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Profit and loss account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`©ó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ci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jvf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-¶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wnmve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cÖ¯ÍzZ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¯’v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ms‡kvabxg~jK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¯’v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wba©vwiZ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j¶¨ AR©‡b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wbqwgZfv‡e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jvf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-¶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wnmve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cÖ¯ÍzZ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we‡kølY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cvi‡j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endParaRPr lang="en-US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6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wbix¶Y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cs typeface="SutonnyAMJ" pitchFamily="2" charset="0"/>
              </a:rPr>
              <a:t>(Functional audit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c×wZ‡Z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wbqwgZ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wbix¶Y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Î‚wU-wePy¨wZ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hvPvB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ms‡kvabg~jK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¯’v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wbix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¶‡Yi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c×wZi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Î‚wU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wbY©q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ms‡kvaYg~jK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¯’v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MªnY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|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4.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mg‡”Q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we›`y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we‡kølY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+mj-lt"/>
                <a:cs typeface="SutonnyAMJ" pitchFamily="2" charset="0"/>
              </a:rPr>
              <a:t>Break-even analysis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†h we›`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y‡Z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weµq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e¨‡qi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cwigvY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mg‡‛Q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we›`y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mg‡‛Q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 we›`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y‡Z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‡`©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wkZ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cwigvY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A‡c¶v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weµq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ewk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jvf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Kg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jvKmvb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nq</a:t>
            </a:r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8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4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wbqwgZ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mg‡‛Q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we›`y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we‡kølY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gybvdv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wVK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ivLv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DbœZ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j‡¶¨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wbqwgZ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mg‡‛Q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we›`y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we‡kølY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v‡Kb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1026" name="Picture 2" descr="C:\Users\success\Desktop\New folder (2)\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65995"/>
            <a:ext cx="7162799" cy="47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400800" y="0"/>
            <a:ext cx="2590800" cy="3810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" y="-38100"/>
            <a:ext cx="71819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9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782" y="152400"/>
            <a:ext cx="76961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L.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AvaywbK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KŠkj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(</a:t>
            </a:r>
            <a:r>
              <a:rPr lang="en-US" sz="2800" dirty="0">
                <a:latin typeface="+mj-lt"/>
                <a:cs typeface="SutonnyAMJ" pitchFamily="2" charset="0"/>
              </a:rPr>
              <a:t>Modern techniques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AvaywbK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vcKMY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†h me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K․kj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: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1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cvU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© (</a:t>
            </a:r>
            <a:r>
              <a:rPr lang="en-US" sz="4000" dirty="0">
                <a:latin typeface="+mj-lt"/>
                <a:cs typeface="SutonnyAMJ" pitchFamily="2" charset="0"/>
              </a:rPr>
              <a:t>PERT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>
                <a:latin typeface="+mj-lt"/>
                <a:cs typeface="SutonnyAMJ" pitchFamily="2" charset="0"/>
              </a:rPr>
              <a:t>PERT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k‡ãi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c~Y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Program Evaluation and Review Technique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A_©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Kg©m~wP-g~j¨vqb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ms‡kvab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K․kj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G‡¶‡Î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we›`y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Øviv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wPwýZ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cÖ‡Z¨KwU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ïiæ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†kl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wba©viY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iLvi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mshy³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RwUj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gvUv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iLvi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Øviv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mshy³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¸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iæ‡Z¡i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mv‡_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we‡ePbv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1857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mv‡j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gvwK©b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b․evwnbx‡Z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me©cÖ_g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¿‡Yi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K․kj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wn‡m‡e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e¨eüZ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632460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400800" y="0"/>
            <a:ext cx="2590800" cy="3810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" y="8793"/>
            <a:ext cx="56579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0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7848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2.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M¨v›U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PvU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(</a:t>
            </a:r>
            <a:r>
              <a:rPr lang="en-US" sz="3200" dirty="0">
                <a:cs typeface="SutonnyAMJ" pitchFamily="2" charset="0"/>
              </a:rPr>
              <a:t>Gantt chart)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: 1910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+mj-lt"/>
                <a:cs typeface="SutonnyAMJ" pitchFamily="2" charset="0"/>
              </a:rPr>
              <a:t>Hanry</a:t>
            </a:r>
            <a:r>
              <a:rPr lang="en-US" sz="3200" dirty="0">
                <a:latin typeface="+mj-lt"/>
                <a:cs typeface="SutonnyAMJ" pitchFamily="2" charset="0"/>
              </a:rPr>
              <a:t> L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3200" dirty="0">
                <a:latin typeface="+mj-lt"/>
                <a:cs typeface="SutonnyAMJ" pitchFamily="2" charset="0"/>
              </a:rPr>
              <a:t>Gantt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bvgK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GKRb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gvwK©b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vcbvwe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` hy³iv‡óªi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mbvevwnbx‡Z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ïiæ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†kl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wPwýZ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PvU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•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Pv‡U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mv‡_ `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vwqZ¡cÖvß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bvg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AšÍf©y³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Kvh©dj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cwigvc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Zzjbv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mdj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endParaRPr lang="en-US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3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Z_¨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c×wZ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+mj-lt"/>
                <a:cs typeface="SutonnyAMJ" pitchFamily="2" charset="0"/>
              </a:rPr>
              <a:t>(Management information system)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wbqš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¿‡Yi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AvaywbK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K․kj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c×wZ‡Z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Z_¨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we‡kølY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Kw¤úDUvi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cÖvMÖvg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•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Kw¤úDUvi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cÖvMÖvwgs‡qi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AwZmn‡RB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m¤úvw`Z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Î‚wU-wePy¨wZ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wbY©q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ms‡kvabx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8" y="0"/>
            <a:ext cx="71819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1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384042"/>
            <a:ext cx="792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4.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B›Uvi‡bU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latin typeface="+mj-lt"/>
                <a:cs typeface="SutonnyAMJ" pitchFamily="2" charset="0"/>
              </a:rPr>
              <a:t>Internet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B›Uvi‡bU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wbqš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¿‡Yi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AvaywbK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K․kj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B›Uvi‡bU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n‡‛Q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cÖhyw³i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we‡k¦i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mKj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Kw¤úDUv‡ii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ms‡hvRb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cwiKíbvi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Kvh©vewj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Z_¨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mg~n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†m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gvZv‡eK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Ab¨vb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Kvh©vewj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ZË¡veavb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endParaRPr lang="en-US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cwi‡k‡l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mwVK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`¶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¯’v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Av‡jvP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K․kj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GK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GKvwaK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K․kj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cÖ‡qvM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Z‡e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K․kj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cÖ‡qv‡Mi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†¶‡Î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vc‡Ki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hvM¨Zv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gav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we‡klfv‡e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¸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iæZ¡c~Y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©|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93785"/>
            <a:ext cx="934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4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7772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sz="4000" dirty="0" err="1" smtClean="0">
                <a:latin typeface="SutonnyAMJ" pitchFamily="2" charset="0"/>
                <a:cs typeface="SutonnyAMJ" pitchFamily="2" charset="0"/>
              </a:rPr>
              <a:t>ev‡RUxq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K‡›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Uªvj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/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ev‡RUxq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endParaRPr lang="en-US" sz="40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                  </a:t>
            </a:r>
            <a:r>
              <a:rPr lang="en-US" sz="2800" dirty="0" smtClean="0">
                <a:latin typeface="+mj-lt"/>
                <a:cs typeface="SutonnyAMJ" pitchFamily="2" charset="0"/>
              </a:rPr>
              <a:t>Budgetary </a:t>
            </a:r>
            <a:r>
              <a:rPr lang="en-US" sz="2800" dirty="0">
                <a:latin typeface="+mj-lt"/>
                <a:cs typeface="SutonnyAMJ" pitchFamily="2" charset="0"/>
              </a:rPr>
              <a:t>Control </a:t>
            </a:r>
            <a:endParaRPr lang="en-US" sz="2800" dirty="0" smtClean="0">
              <a:latin typeface="+mj-lt"/>
              <a:cs typeface="SutonnyAMJ" pitchFamily="2" charset="0"/>
            </a:endParaRPr>
          </a:p>
          <a:p>
            <a:endParaRPr lang="en-US" sz="2800" dirty="0">
              <a:latin typeface="+mj-lt"/>
              <a:cs typeface="SutonnyAMJ" pitchFamily="2" charset="0"/>
            </a:endParaRPr>
          </a:p>
          <a:p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ev‡RU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¿‡Yi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¸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iæZ¡c~Y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ev¯Íem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¤§Z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K․kj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/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nvwZqvi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ev‡R‡Ui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mdj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ev‡RUxq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cwiKíbvi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msL¨vÍK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cÖKvk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ev‡R‡Ui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wba©vwiZ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msL¨v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Av`k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mv‡_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ZzjbvKiY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wePy¨wZ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wbY©q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ms‡kvabx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cÖwµqvB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ev‡RUxq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K․k‡ji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¥‡a¨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Ab¨Zg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ev‡RU‡K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Kv‡R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jvwM‡q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e‡jB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G‡K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ev‡RUxq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1" y="190500"/>
            <a:ext cx="934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9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AMJ" pitchFamily="2" charset="0"/>
                <a:cs typeface="SutonnyAMJ" pitchFamily="2" charset="0"/>
              </a:rPr>
              <a:t>msÁv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we‡kølY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hvq</a:t>
            </a:r>
            <a:endParaRPr lang="en-US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ev‡RUxq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¿‡Y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ev‡RU‡K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Av`k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wn‡m‡e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g~j¨vqb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; L.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ev‡R‡Ui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mv‡_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m¤úvw`Z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Zzjbv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Î‚wU-wePy¨wZ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wbY©q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; </a:t>
            </a:r>
            <a:endParaRPr lang="en-US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Î‚wU-wePy¨wZ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ms‡kvab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ev‡R‡Ui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Av‡jv‡K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ms‡kvabx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; N.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ev‡RUxq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wi‡cvU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cÖ¯ÍzZ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wbqwgZ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Z`viwK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; </a:t>
            </a:r>
            <a:endParaRPr lang="en-US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O.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ev‡RU‡K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¿‡Yi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K․kj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wn‡m‡e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cÖ‡qvM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mdjfv‡e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ev¯Íevq‡bi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¯’v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MªnY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cwi‡k‡l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ev‡R‡Ui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wba©vwiZ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msL¨vÍK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Z‡_¨i mv‡_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m¤úvw`Z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Kvh©dj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ZzjbvKiY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wePy¨wZ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wbY©q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ms‡kvabx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Avbqb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n‡‛Q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ev‡RUxq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AvaywbK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vcKMY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djcÖm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~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j‡¶¨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ev‡RU‡K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K․kj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wn‡m‡e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MªnY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93785"/>
            <a:ext cx="934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2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3" name="AutoShape 4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4" name="AutoShape 6" descr="data:image/jpeg;base64,/9j/4AAQSkZJRgABAQAAAQABAAD/2wCEAAkGBxQSEhUUExQVFBQWEBQYFxQUFxUVFBUQFhgWGBUUGRQYHCggHBolHBQVITEjJikrLi4uGB80ODMsNyguLisBCgoKDg0OGxAQGy0kICQ0LCwsLCwuLCwsLCwsLCwtLCwsLCwsLCwsLCwsLCwsLCwsLCwsLCwsLCwsLCwsLCwsLP/AABEIAKgBLAMBEQACEQEDEQH/xAAcAAEAAQUBAQAAAAAAAAAAAAAABgIDBAUHAQj/xABHEAACAQIDAwYJCQYGAwEBAAABAgADEQQSIQUxUQYTQWFxkQcXIjJSgaGx0hQzY3JzssHR0yNCU5Kz8DRigpOi8STC4YMV/8QAGwEBAAIDAQEAAAAAAAAAAAAAAAEEAgMGBQf/xAA5EQACAQIEAgYJAwMFAQAAAAAAAQIDEQQSMVETIQUzQXGRoRQiMlJhgbHB8AbR4SM08RUkQmKicv/aAAwDAQACEQMRAD8A7HNp5ogFNRwoJJAABJJ0AA3knhBJA9r+ESzFcPTDAH5ypezdiCxt2n1TDMWI0PeNO3hMrjf8mHaG+OZJTeiJdKmu088Z1bjhu4/HJyz2I4dPfzHjNrccN7fjjLPYcOnv5jxm1uOG9vxxlnt5Dh09/MeM2txw3t+OMs9vIcOnv5jxm1uOG9vxxlnt5Dh09/MeM2txw3t+OMs9vIcOnv5jxm1uOG9vxxlnt5Dh09/MeM6txw3t/UjLPYcOnv5jxnVuOG7j+pGWew4dPfzHjOrccN7f1Iyz2HDp7+Y8Z1bjhvb+pGWew4dPfzHjOrccN7f1Iyz2HDp7+Y8Z1bjhvb+pGWew4dPfzHjOrccN7f1Iyz2HDp7+Y8Z1bjhvb+pGWew4dPfzHjOrccN7f1Iyz2HDp7+Y8Z1bjhvb+pGWew4dPfzHjOrccN7f1Iyz2HDp7+Y8Z1bjhvb+pGWew4dPfzHjOrccN7f1Iyz2HDp7+Y8Z1bjhvb+pGWew4dPfzHjOrccN3H44yz28hw6e/mZGG8I9feUouv8AlzD/AJZiPZMW2tTLgRejJxyd5QUsYhKXV18+m3nL19a9fukp3NE6bgbeSaxAEAQBAEAQBAEAQBAIf4TMayYdaam3O1LN1oouR35e6YyN9BXdzjO2cWb82DYW8q3Tfo7LSxh6atmZlWqO+VGplsrCAIAgCAIAgCAIAgCCRBAgCAIBfwOFNWrTpKQGqVERS1woZ2Ci5AJtcjoMN2VyUruxsH5N17BkC1FPO+UjaDmmZatw4UjLlJva1teMw4kTJ05Ix9obGr0DapTIJqMgtZszqbEADXsNtRuvJU09CHFrUwWUgkEEEGxB0IPAiZEHkEFZpMFDFWCkkBrHKSN4DbiYJKIAggyEL0WBsyEgGzAjMp3Gx3g8ZjKMZqzMoycXdE55HbSNPE0Ki7ndVYcUqEKQey9+0Cea1llYuStKB2uZlEQBAEAQBAEAQBAEAQCC+FT5uh9d/csxkWcP2nF9qfOv2j7ol6h1aNVX22Ys2msQBAEAQBAEAQBAEAQCo0yAGsbEkA9BK2zAdmYd8ApgCAIBdwlc03RxcFHVgVIDBlNwQSCAbgdBhq6sSnY2i7eIza1/KFj+2p7rVF0HMeTpVqjS3ntxmHDX5/kyzMt4za/OsGqc+zKTZjXTMLsW84Ub72JHC+loULafT+SHK+pitWpEkmnVJJuSaykk8SeZk2f5/kjkec5R/h1f95P0ZNnv+eI5FRr0rWyVrA6Dn1sD1DmYs/xAp5yj/Dq/7yfoxZ7/AJ4jkOco/wAOr/vJ+jFnv+eI5FrE1QxuM9gAPLfnDp/myjTqtCVgyVckvPw329P+oJ59brGXIdX8jvsFIQBAEAQBAEAQBAEAQCCeFX5uh9ep7lmMizh+04xtP51+0fdEvUOrRqq+2zFm01iAIAgCAIAgHhMkGXsjFpTrI9QB0BOZbI91Klb5X8kkXuAdLiYyTasiU0nzMuni8M9Eq6GnVNVSGpgGmoCVATqcwBZqRKDTySRbzZFpJ8ibxsX62KwGQKKdYsqn9orJTzuMlrhs9gx5zjlGWwOomKVS5N4A4/DFFRrmnSWsqAJauxepVem/OAhRYOgIIYeSfJ1jLK90M0SvDbSwqFS1OnUQVqTBObAYUlqIzqxOrEqrDWowOa1ukHGbJUoljZ21aYLZ6WHAygK3N3ZbE+aGDqWN97hjoLEa3lwl2XIUlfmazFsmdubLFL6F8obcL3C6b78Li2g3DNXtzMW1csgwQewBAEAQBAEAQBAJfyS8/DfbU/6onnVusZdh1fyO+wUhAEAQBAEAQBAEAQBAIJ4VfMofXqe5ZjIs4ftOMbT+dftH3RL1Dq0aqvtsxZtNYgCAIAgCAIBepYp1Fld1HBWYC/YDFkSVfL6v8Wp/O/5yLIXY+X1iQoqVSx3DnH/OaK9enRjeRawuEq4mWWHiV1NpOmhq1XbptUcKDwve5nmvGVZ80lFd12e5DovD0uU25PvsvLn5mM2163RUqDq5x/zmyGLmvaSfkaavRtKXstrz+pUm1ap31ao//R7e+XKWJpz5NWZ5tfAVaSundfD9i78vq/xan87/AJyzZbFG7Hy+r/Fq/wC4/wCcWQuyipi6jCzVHYcGdiO4mSkkCzBAgCAIAgCAIAgEv5Jefhvtqf8AUE86r1jLsOr+R32CkIAgCAIAgCAIAgCAIBBPCr5lD69T3LMZFnD9pxjanzr9o+6Jeo9WjVV9tmLNprEAQBAEAQBAEAQCrBtlp1Kn72ig8L/9junO4qbq1knpr4HZ4GmqGHdteS+b1MC8yMSa7G8HtTEYXncxpVSzFadRfJanplN963N+g6WmEqiTsCL4zZlSlTSo4sGeqh01WrSNmQ94PfwmdwpFFA6T2sNLNTTOYxsFCvJLv8eZXNxVEAQBAEAQBAEAQBAJfyS8/Dfb0/6gnnVesZdh1fyO+wUhAEAQBAEAQBAEAQBAIJ4VfMofXqe5ZjIs4ftOMbT+dftH3RL1Hq0aqvtsx6ZW/lkqn7zKodgOpSygn1ibe4wXNmRtbB8xXrUc2bmq9SnmtbNzbFc1rm17XtcyIu6TD5Oxd2LgBXqZCamYjyVpUxVZjcA3zOiqoBLFmNgBIlKyuTGN2Y2MpBKjorrUVajKKi+a6qSA69RAuO2SuaIfJ2M3k7s1MTWWi9U0mdlVDamVLMba56qdJWyrmY30GmsTk4q6MoRzOxrCLb9D0g7weEyMDf7J5LVa+Gq4gBwqo5phabVOdNPLzgzDRAMw33JN7DyWI1yqJSsbFBtXNBNhrEAkXIrk0mNp1qbVijqy5VUAncfLYHet7DS052tHJU7uR2FGtxKKt22ZM+SWwaOFpoz4ctVJ1r5RUsb2FhvQbujtMmUc3syXc+T/AG8zXnafrL7krTFKWZQwLLlDKCCyFgGXMATa4IIuOmaJU2knuZRqxk2l2EW8IFHDrs+oCoAz56dtL4h3JJHEnM5PVeZQzZjLkclorYToaEHCCTOYxdVVa0pLT9iubSsIAgCAIAgCAIAgCATDkl5+G+3p/wBQTzq3WMuw6v5HfIKQgCAIAgCAIAgCAIAgEE8KvmUPr1PcsxkWcP2nGNqfOv2j7ol6h1aNVX22WsNiGpsHRirDcw3i4IPsJm1q/JmCdirG46pWcvVdqjkasxuenefWZCio6Bu+pXgNpVaGbmqjU8wAbKbZlBuAeIvDipahNrQsVqxdmZiWZmLMx1JYm5J6yTJtYgyMDtStQDClVqUg1r5GK3I0B06Rc675DinqiU2tDEvJIL2Gxb084RivOIUe2memd6niJDinqTdosySBAKaFR0qq1PNmDC2S+YkWuBbXd755GMX9VnRdGy/26vuz6GpsGUEXsRuIINj0EHUHqnl9p6Bh1OaSpk8kVK92tYA1ObUAkkLrZco1PATK8mu4xyRT7zn/AITKoSotIMXLgVGDEkU8qrTphBuW4Ribb7z1uj05rNJaaHjdIy4byQeupB56Z5AgCAIAgCAIAgCAIAgEw5Jefhvt6f8AUE86t1jLsOr+R3yCkIAgCAIAgCAIAgCAIBBPCr5lD69T3LMZFnD9pxjanzr9o+6JeodWjVV9tmIw09U3Gsk3KzaVCuiGmUzio3k0VqLTFEqurc5TQh8w3LcWmmnFp8zbOSaRocA6CrTNUFqYqoaije1IMC6jrK3E2O9uRrVr8zc8rsdRrMjUmUsOcDCmKi0lp3HNBVemhVrF7gDKLLbpmFOLWpnUab5GnwFcpUVlYIb2zsgqBQwys2Qg3sCToL8NbTNq6ME7MyuUWNWtiKj0xancKmgUmmgCK7AAeUwXMetjIhG0bMmTu7m42Jj8KmFKVCmcjE5wUYsSyZaFrUWD5WFx+0p5ST2nCcZZrr4GcXHLZkVE3GozdlbPNd8o0A1ZuC/nKOPxscJSzvm9Et2X+jsBLGVsi5Jc29l+5PNlIMNbmvJtffre++9+M4ieOrVKjqyd35WO8p4CjTpcKKsvO+5Jtn7ZFRgpGVj60J94MvUMXGpyasylXwkqazaoxeUW3TQDGnR5ysq2FzYANYnrO4G2l7S1Tq0nWVOcrfEqVaVVUHVpxv8AD8+nachx2MetUapUbM7m5PutwAFgB1TqoQjCKjHRHHzqSqSc5assTIwEAQBAEAQBAEAQBAEAl/JLz8N9tT/qCedW6xl2HVnfYKQgCAIAgCAIAgCAIAgEE8KvmUPr1PcsxkWcP2nGNp/Ov2j7ol6j1aNVX22Ys2ms9A7N/ToPWeEA3e3+TT4VA5YsvPNSJNN6d3UZs1Mt85SIvZxvtumuFTM7GyUHFXNKgBIBNhcXJuQB0mw106psNZs22N/5BoiqpQUBWNbKwAoHDriS2Tzr5GtbjwmOblf81sZ5PWsY+1MBzJSziolSitRHAKkoxZdVO4hkcWud2+IyuiGrGFMjEQCbcm8FzdEEjyn8o9n7o7veZwvTWL4+IcU/VjyX3fifQOg8H6PhlJr1pc39l4G2nk3PYCm2o0INwem/QZKm000Q4pqzLuLr53Z+Jv8A/JtrzU6jkaqEHCmo7EJ5T7PFNxUUeS97jg/T37/UZ13QmNdam6U360fNfwcZ09gVRqqtBerLX4P+dfE0k9w8AQBAEAQBAEAQBAEAQCYckvPw321P+qJ51XrGXYdX8jvkFIQBAEAQBAEAQBAEAQCCeFXzKH16nuWYyLOH1Zxjafzr9o+6JeodWjVV9tmLNprEAycVj6lRVViMqXyoqJTRS1sxyIoGY2Fza5sNZCSRLbZYpvYgi1wQRcBhca6qwII6iLSSDOfbVY1Fq5lFRFyqy0qKeRk5vIVVAGXIMlmBGXTdMcitYyzO9zGxuMeqwao1yFVRYKqqi6KqooCqo4ACSkloQ3csSSDK2ZhudqonQW1+qNW9gMq43EcDDzqbLl36LzLeAw/pGJhS7G+fcub8joO6fOebZ9N0QEPUI9kAQDG2hs5q9KoqqWshYWG5lBI13X03dN56fRcqkMRCcN7Pa3aeZ0rCnUw06ctbXW91oc8nfHzoQBAEAQBAEAQBAEAQCX8kvPw321P+oJ51XrGXYdX8jvsFIQBAEAQC3zy3teCMyKlqAi99IJuW2xK8b9kxhOM1eLv3EOVij5WOBmVjHOXKtcL1nqgycrFQcWvuFumBciHhKw/OYdHXXm6lyP8AIwsT35ZjJG/DzWaxxjbWFIbONxtfqI07t0tYeorZWZV4c8xrJZK4gCAIAgCAIBMvBpspa1Wsz3slNQLaeU5Ovch755PSyU6apy0fPwPZ6FbhVlUjqlbx/wAEq2vsvmrENdSbWPnC2vYROSxGGVFZkzssNiXVeVo1xlNNWsy4LyGrEnsgEp5PZeZUr0lr9HlgkHutb1T38PBRpRS7/E8DEzc6sr93gca5Q4YUsVXRfNWs9uoE3A9V7eqdZh5uVKLexxuJioVpRW5r5uNAgCAIAgCAIAgFt8Qo3sPfNcqsI6s2xo1JaRZVhnFRgqkFidBu98hV6b7SZUKi1R0PkZs0viaFNdQjK7HgtMhifWRbtYSg3mlcsStCB2epWA3n1dMzKDaRbpYi53acYIUrlw1lHSIJui0+KHRr7IIcixUrk9PdJMHJst3gg8gCRGKirJWAkgQD0seMApdQQQRcEWIOoIO8EQLkO2pyGDMTQcKD+49yB1BhrbqI9cwy7FyGK5esjUHwcOf4He49yzPNU3HGpe6eeLZ/oe9/hk56m5HFo+6PFs/0HfU+GRnqbk8aj7o8W7/Qd7/DGepuONS90eLd/oe9/hjPU3HGpbDxbv8AQ97/AAyc9Tccal7o8W7/AEPe/wAMjPU3HGo+6b7kxyfODFRTku5U+QSRYAgbwNd8oYyUnJJs9roxxlCUort+xZ5TVPLReCE/zG3/AKzn+kZc4xOm6OjykzTTzT0hAEAlHJ5v2IHBm9pzfjPcwbvRR4eNVqzI9jeQFSrUeoeZu7sxuXv5RJ9HrnRwc4xSTOMq16UpuVtWyx4t3+g73+GZ56m5r4tH3T3xbv8AQd7/AAxnqbk8Wj7p54t3+h73+GM9Tccaj7p74t3+h73+GM9Tccaj7o8W7/Qd7/DGepuOLR90eLd/oO9/hjPU3HGo7Dxbv9B/M/wyM9Tccaj7pzfltQ5jEvhxlHN5QxS9mZlDbz0AMB23mqdWejZ6OFp03HOkR4TSXADBOp2PwM7fFTnaL5RVCqwIFmqUxo12vqQSNNN99dZupu54+PpONmtDqE2nmiAIAgCAIAgHjMBvNoFz2AYVPaSH95L3G91At0xdbkJTf/FlG0tpKtMlKlPNpbylPTrpfhKuMqzhRlKl7S/H5FrD0lKqlUTsY+ExnPaFiCBqNPZpOVfTGNT9pW7ke3/puGfY/FmZzOoNySt7E20vv6JkumsWu1eCMX0Xh9n4sqqVXHQD2b+4mephunqUuVZZXuua/f6lCv0XUjzpO/wfJ/t9DHXHEkgMLi1xpcX3XHRPcp1KdSOaDTXwPJqKpTdpq3yPWxjgbr9Wk2WNfEZWmNa2oHZFiVUZ6caeAixPELlPFi2u/skWJVRdpWMUvRc9gixOdFnE+d/pHvaedjPbR0vQ7/oy7/siH7cq5qzdVh3AX9pM5rHO9W2x2OBVqV9zAlMtiAIBJOS2qFfpfZlF/YDPd6KWZJfE57pypwoyl8Pq7EmdwN5tOkRwLaQU31EEhmA3m0EN2LLYtRxMmxi5ooON6vbFiHULa4tten8JNjHiMDFEnfbsF4sM7MpcQp6e/SRY2KSIDX5N4dtqYp8Qi1BiKdEUQ26706orZf8AOBhybjVQei4lHE5k/V7z3+jpRlS9buKcR4N8LmUh3DFVW91zFk8yqp6KgAGbQq2pK3NxXVeWx6Dorcg3hA5DNgv26MHou9iAuU03YE2tqMlwbG+mg6ztp1VPkYyi4mD4MS3/APUwuXfne/1ebfN/xvN8PaKmN6ln0XLJz4gCAeFhe1xfhBF0UPWUbyPfJDkkWXxg6B3xYwdRdhabFt1D++uTYxdRlkuSbnfJMLl9cWQN15FjPiM4tpOXynd3NvT2xRy2fB0WJyhmRqlMlVBtlAYhW11IFjbVZuzxtzijVklflJmTye2+tJ1FXMaQbQg3dV9G4tcSr6NTlVUpLl2oVE3H1dSXv4QcEu6hWfrIp29r/hL69Ej7NNeCK3BrPWXmYtXwmUx5mDHa1RR7Ah982LFRj7MLfncPRG9ZEMXa9T5S1encO9Rmy3z3zG+Q+kOj1CV4VZxqZ46m6rh6dSlkqab6W+J0PZOO56kHKMhNwVbeGG+3ET3qVTPFSaschiaPBqOCafxRmTYVxAPQbQSV1KmYAEHQ/usU77SCW76lT1cx4WUDj0medjVzR0vQkr059/2IZtNv2zqSM2a9r626DbrnM42MuK5W5fwdrgZLgqN7ta+NzHlMuCAIBueTuJsjsuoFSxy2PlZdR/yE6XoahNRzNWRxv6oxlOMeEn63L6m7V72Jvc8d8984m9+ZkPiid2nZIsbHNlgmSYCCBAEAQBBJ6KwQMxOUAAk9AXcb9Vt/VPOxiakmu06LoaUXSlF9jv5fwVU1pVWFUBHZOcRallYpmGWoFcjS40NusSkpShdbnsOEZ2b7DX8r9jjGYZqBfmwzIS1gxCoytoCRqbAeuTTk4yulciok483Y0Pg35FrgS1eswaswKqBe1Olfef8AO1h2DS+pnrwg1zZzeLxsavqx0J22LQdM2WKGeJZq4u/m6dfTJsYupsWBWIFr/n3xYwzMokkCCBAEAQBAOL4RbZrgi7m2h3TmqjvY7yCauXj6/bMDMrphbNmUlrDIQdA19SwI1Fr8JsjKNnm+RrkpXVvmUZf7t/8AJhczseEdsm4sbHk+L4mkPph75tw3XQKmP/tqncdSnQnGiCBAEAQClgd4PaDuIlevQ4mmp6fR2P8ARW1JXi/E47y2rlsY4YAOiqrEHRrXyuOBylLjiDKE4ODsztcBXhVpKce3n9vsaultCqvm1HHVmJHcdJolSpy1ivAvqclozIG3cR/EP8qfDNfolH3fqZcWe5ar7UrOLNUYjgDlHctpnChShzUUQ5yerOh+C1v/ABag4YlvalP8p6uE9h95xH6jX+6i/wDqvqyZS0c8IAgCAIAgCAIBg7Y2kMPTNQi9hu4jQZfWSB/1KWLk5Sp0Yq8puy+CXNv5I9voOjOpXcouyS5/G+i+/wAjXDlxhVp3XNmy6UgrA5j0Xtl39N5P+kYnPZpW3urd+51PAnc2uGw1eqq1GZVa18gBtfoAN9Be+pBv1Slh8HiK0XWp1MqfsK2q3l3+SOd6T6VwdOs8POnntycr2tvb4r5bGY9tLAgEbm3gzT0R0lWrVZ4fE2zx2VtOTXyfiUMbg4U4Rq0ucX+Is8yt81hfjPfPLyq9y5BIgCAIAgkQQIAgHFsOgLPpubSc3OTSR3cVzZWoBHm39Q/OQ825Ktse2HoexfzjnuTy2GUeh7F/OLvcctj0UxbzQN/QJGZ31JSWxs+Tn+Kpfaj3mbsN10fzsKmO/tp9x1GdAcaIIEAQBAEA4hyqfPi8Qw3jEVAOxTlt7J5dSXru59EwFK2EpW1ST8eZrFa4mpqxfjJSVz2QZCAdL8FbfsKw+nB70H5T0MJ7L7zjf1Iv68H/ANfuybS0c4IAgkQBBAgCAIJIj4RK9qSLceW+7psgudO1kmeFwufFwrPSKl4vKvpc6j9NPnUjbZ/VEFwrAOhO4OpPYCLz2MTGUqM4x1adu+x1bO27NxIKAbyuluroPZb3Gcp0ZjqfoNOUuxZbd3L6WPnfSPQ9er0hUUFyfrXenP8Am5d5osTp0H3XHe3unL9LYuFDpGGJgraN/HnZ/wDnketSwUqWEeHnK+358DFncHNCAIIEAQBAEAQBAOL4Xzn+tOanojvIasuYY+SJE9SY6Fafh+UhmSKQdO0GCCo7jI7STYcnP8VS+1HvMsYXro9/2KeO/tp9x1GdAcYIAgCAIAEA4PtKrnrVW9KrUPexM8ebvJs+n4aOWjCOyX0MNtDfoO/841ViZepLN2PX9yuYm0QDovgofyMQOD0z3hvyl7CaM5H9TL+pTfwf1J5LhzIggQSIIEAQBAEA5jy02iK2IIU3WmMoPQW/ePuH+mepgaLhByf/AC+i/Gd/0LQdLCRuub5+OhoZePVJzyJ5Q3dKNTzrFVb0lAuFPXoNen38bj+hZUK8sTR9iXOUdnuvh9L7aV8RG8bk9LkHQ2up3dJFre8zk+m6SlThK12nbxX8HnTUbXZiidzBNRSZw0neTYmZiIAgCAIAgCAIBxfDec/1h+M5qeiO8jqyvD7v9X4xPUmOhcHR/fCYmRbpHQDq/wC/fJe5ii4en++iY7GRseTg/wDLpfaL/wC0sYXro95Tx/8Abz7jqE6A40QQIAgCAWMdX5ulUc/uU3b+VSfwkSdk2bKUM9SMF2tLxZwUTxj6iIDVyhNNO7s4TJ8+Zqg8ryP5FcxNpPvBQdcSOqj76ku4PtOW/U2lJ/8A19jocunJiAIAgCAIAgCAQTl3sRKYFdLhnq5XX9wk842YcD5OvbfjL3RFWpXryw7a5JtfJrl5nc9H4l08NDNzVkQ6x4e6e88HW280egsdS/EZ+wqDNiKIU5DzyENvy2N729UrY3Czp4WpOeiT5GueNjL1Yo7BWrbrHfoRxBGb8JwFHD06tWPEV8ruu9aP87Tx+lHJYduL/wAPkUT3DkhAEAQBAPGcDebaX67dkqVsXCmm9Wuzt8y9S6PrVMrtZS0fZ5afMxaOPDVTTCuLKGDstkcdOUnh03A7phTx9OTSd1ff4G+t0RWp01NNSu7WV7rxSL9OsGOmvWN3YD0zfTxEKk8se80V+j61CkqlRWu7W7S5N5ROOu6mtWKDKhqkqvBCTYd05ys07NaHdUr809SiluH1j7z+UwlqZx0KwfefxmJkeLv/AL4mZPQhalcxJNhyc/xVH7RfxljC9bHvKeP/ALafcdQnQHGiAIAgCAaTltiObwNc8UCfzsE9zGaa7tTZ6PRNPiYymvjfw5nGp5Z9DPIB4y3kp2MZxzIqkGROfBS37SuPo0+8fzlzCas5j9TL1Kb+L+x0eXjkhAEAQBAEAQQIJMPauzUxFMo97GxutgwI3EEibsPXnh6nEhqb6GInSkmny27CObW5CgIpwzm9/K55tMp3EFU0serp6pbwf6qmpy9Kjy7Mq7fmzruEmrpjZ/IUoyvVqg5WU5EBIJDA2LN0eqbK/wCp1W/pUqdr3V33bL9yvi4unQnL4EuCDf8AmZ48acY80jmKmJq1I5ZybR7MzQIAgCCRaAY+KqKGQu1lVjqFJsbXtcbt43zx8YkqrV+bV7eR03RWITocO2ng+0w8diV5upc1GAygFqYBud5VUQGxViOFtw3ypKpFtZbduh6dJZGnJ3MrZzKy5lNxpvBBGm4qQCDqN/VPUwNK0XNvmzwOmcbx5qEU0lz58r3Mq0vninGMN51TtH4zmp+zE7qOrKqH4n7zSJ/ngjKJWv8AfeZDJRSpPcT67n8pPYQi4JgzIzNhNavSI35x+MtYbr495oxKUqMkye/Kn9I+ydBY8L0al7o+VP6Rgej0vdHyl/SMD0el7qHyl/SMD0el7o+Uv6Riw9Hpe6UVKpYFWOZSLEGxBHAg74sjKNGEXdLmRPanIym12pNzZ9FvKT1HePbKk8JF848j2aHSlSKtNX+pocLyUxFUMaQp1QlRkbJUTR13izEHplGpHJKzPUp42lNXVzzZHJeviHqouRHovkqLUbKyt0HKASVPQw0PRIlys2T6ZTd0jZ4DkxQDstauKjo1np09AG4Fhc+6W6NCElmbPOxHSdRNxgrfHX+CY7PCUkyUbKvBNNeJ4nrMvRioqyPGqpVZZqnN/EyflDeke+SauBT91D5Q3pHvgcCn7qHyhvSPfA4FP3UPlDeke+CeDT91Dn29I98EcGn7qHPt6R7zBPBp+6vA859vSPeYHBp+6vAc83pHvMWHBp+6vAxcXtdKQvUq5RfpY7+FhMZSjFXbNlPCqo7Qhd9xvMXiVo4cms6oMh8osNeGXXyja2glSeEy1eI2ramNLpaNWHBowlKWmnLveyRW+INTDhxcXRW1BU20JOu6aaOHnGsnZ23LdfHYaVNwc1fS1+29tPxGq55vSPeZ6ZT4UNkOeb0j3mBwobIc63pHvMDhQ2Xgec63pHvMWHChsvA951vSPeYsOHDZeBS7kgjM2oI0JB14GBw4bLwNRg9gUkpCkUp1cqlQ9WmrvZmdjmJPlHNUJ6Nw4TXwkbL25ChsKmiqoWiclSo6FqKk0zUbOQmvkgGwFtwA4SOEgMNsJErrXW1NlVxaiopK+bpqAedbovMowsRL1tTcc4eJ7zMzHJHZ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65975" y="474663"/>
            <a:ext cx="1673225" cy="6000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ল্যা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69950" y="4348163"/>
            <a:ext cx="629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240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3" y="106505"/>
            <a:ext cx="1122118" cy="100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599"/>
            <a:ext cx="9906000" cy="58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6248400" cy="4724400"/>
          </a:xfrm>
          <a:blipFill>
            <a:blip r:embed="rId2"/>
            <a:tile tx="0" ty="0" sx="100000" sy="100000" flip="none" algn="tl"/>
          </a:blipFill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dirty="0"/>
              <a:t>Any 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Queries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 </a:t>
            </a:r>
            <a:r>
              <a:rPr lang="en-US" sz="9600" dirty="0"/>
              <a:t>?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8" y="228600"/>
            <a:ext cx="1157742" cy="103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65100"/>
            <a:ext cx="47752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381000"/>
            <a:ext cx="934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848600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8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68613" y="312738"/>
            <a:ext cx="5451475" cy="1609725"/>
            <a:chOff x="2428875" y="838200"/>
            <a:chExt cx="4286250" cy="1609725"/>
          </a:xfrm>
        </p:grpSpPr>
        <p:pic>
          <p:nvPicPr>
            <p:cNvPr id="40969" name="Picture 2" descr="C:\Users\User\Documents\Removable Disk\p.bra\128614-bigthumbnai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838200"/>
              <a:ext cx="428625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8" name="TextBox 3"/>
            <p:cNvSpPr txBox="1">
              <a:spLocks noChangeArrowheads="1"/>
            </p:cNvSpPr>
            <p:nvPr/>
          </p:nvSpPr>
          <p:spPr bwMode="auto">
            <a:xfrm>
              <a:off x="2809569" y="1133475"/>
              <a:ext cx="3367590" cy="101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bn-IN" sz="400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IN" sz="400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50888" y="2598738"/>
            <a:ext cx="7935912" cy="3421062"/>
            <a:chOff x="1938247" y="2939624"/>
            <a:chExt cx="4139711" cy="461665"/>
          </a:xfrm>
        </p:grpSpPr>
        <p:sp>
          <p:nvSpPr>
            <p:cNvPr id="9" name="Sun 8"/>
            <p:cNvSpPr/>
            <p:nvPr/>
          </p:nvSpPr>
          <p:spPr>
            <a:xfrm>
              <a:off x="1938247" y="3018032"/>
              <a:ext cx="443037" cy="380900"/>
            </a:xfrm>
            <a:prstGeom prst="su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968" name="Rectangle 9"/>
            <p:cNvSpPr>
              <a:spLocks noChangeArrowheads="1"/>
            </p:cNvSpPr>
            <p:nvPr/>
          </p:nvSpPr>
          <p:spPr bwMode="auto">
            <a:xfrm>
              <a:off x="2271133" y="2939624"/>
              <a:ext cx="380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8" y="152400"/>
            <a:ext cx="1076409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30288" y="1922463"/>
            <a:ext cx="75041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Aa¨vq</a:t>
            </a:r>
            <a:r>
              <a:rPr lang="en-US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†</a:t>
            </a: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k‡l</a:t>
            </a:r>
            <a:r>
              <a:rPr lang="bn-IN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শিক্ষার্থীরা-</a:t>
            </a:r>
            <a:endParaRPr lang="en-US" sz="54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199" y="2831941"/>
            <a:ext cx="70866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BhagirathiMJ" pitchFamily="2" charset="0"/>
                <a:cs typeface="BhagirathiMJ" pitchFamily="2" charset="0"/>
              </a:rPr>
              <a:t>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wbqš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¿‡Yi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aviYv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e¨vL¨v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Ki‡Z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 smtClean="0">
                <a:latin typeface="BhagirathiMJ" pitchFamily="2" charset="0"/>
                <a:cs typeface="BhagirathiMJ" pitchFamily="2" charset="0"/>
              </a:rPr>
              <a:t>cvi‡e</a:t>
            </a:r>
            <a:endParaRPr lang="bn-IN" sz="3200" dirty="0" smtClean="0">
              <a:latin typeface="BhagirathiMJ" pitchFamily="2" charset="0"/>
              <a:cs typeface="BhagirathiMJ" pitchFamily="2" charset="0"/>
            </a:endParaRPr>
          </a:p>
          <a:p>
            <a:r>
              <a:rPr lang="en-US" sz="3200" dirty="0" smtClean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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wbqš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¿‡Yi •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ewkó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¨¸‡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jv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we‡kølY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Ki‡Z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cvi‡e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endParaRPr lang="bn-IN" sz="3200" dirty="0" smtClean="0">
              <a:latin typeface="BhagirathiMJ" pitchFamily="2" charset="0"/>
              <a:cs typeface="BhagirathiMJ" pitchFamily="2" charset="0"/>
            </a:endParaRPr>
          </a:p>
          <a:p>
            <a:r>
              <a:rPr lang="en-US" sz="3200" dirty="0" smtClean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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wbqš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¿‡Yi ¸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iæZ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¡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e¨vL¨v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Ki‡Z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 smtClean="0">
                <a:latin typeface="BhagirathiMJ" pitchFamily="2" charset="0"/>
                <a:cs typeface="BhagirathiMJ" pitchFamily="2" charset="0"/>
              </a:rPr>
              <a:t>cvi‡e</a:t>
            </a:r>
            <a:endParaRPr lang="bn-IN" sz="3200" dirty="0" smtClean="0">
              <a:latin typeface="BhagirathiMJ" pitchFamily="2" charset="0"/>
              <a:cs typeface="BhagirathiMJ" pitchFamily="2" charset="0"/>
            </a:endParaRPr>
          </a:p>
          <a:p>
            <a:r>
              <a:rPr lang="en-US" sz="3200" dirty="0" smtClean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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wbqš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¿‡Yi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bxwZgvjv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¸‡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jv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e¨vL¨v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Ki‡Z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cvi‡e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endParaRPr lang="bn-IN" sz="3200" dirty="0" smtClean="0">
              <a:latin typeface="BhagirathiMJ" pitchFamily="2" charset="0"/>
              <a:cs typeface="BhagirathiMJ" pitchFamily="2" charset="0"/>
            </a:endParaRPr>
          </a:p>
          <a:p>
            <a:r>
              <a:rPr lang="en-US" sz="3200" dirty="0" smtClean="0">
                <a:latin typeface="BhagirathiMJ" pitchFamily="2" charset="0"/>
                <a:cs typeface="BhagirathiMJ" pitchFamily="2" charset="0"/>
              </a:rPr>
              <a:t>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wbqš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¿‡Yi c`‡¶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cmg~n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eY©bv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Ki‡Z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cvi‡e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endParaRPr lang="bn-IN" sz="3200" dirty="0" smtClean="0">
              <a:latin typeface="BhagirathiMJ" pitchFamily="2" charset="0"/>
              <a:cs typeface="BhagirathiMJ" pitchFamily="2" charset="0"/>
            </a:endParaRPr>
          </a:p>
          <a:p>
            <a:r>
              <a:rPr lang="en-US" sz="3200" dirty="0" smtClean="0">
                <a:latin typeface="BhagirathiMJ" pitchFamily="2" charset="0"/>
                <a:cs typeface="BhagirathiMJ" pitchFamily="2" charset="0"/>
              </a:rPr>
              <a:t>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wbqš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¿‡Yi </a:t>
            </a:r>
            <a:r>
              <a:rPr lang="bn-IN" sz="2400" dirty="0" smtClean="0">
                <a:latin typeface="BhagirathiMJ" pitchFamily="2" charset="0"/>
                <a:cs typeface="BhagirathiMJ" pitchFamily="2" charset="0"/>
              </a:rPr>
              <a:t>কৌ</a:t>
            </a:r>
            <a:r>
              <a:rPr lang="en-US" sz="3200" dirty="0" err="1" smtClean="0">
                <a:latin typeface="BhagirathiMJ" pitchFamily="2" charset="0"/>
                <a:cs typeface="BhagirathiMJ" pitchFamily="2" charset="0"/>
              </a:rPr>
              <a:t>kj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¸‡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jv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eY©bv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Ki‡Z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 smtClean="0">
                <a:latin typeface="BhagirathiMJ" pitchFamily="2" charset="0"/>
                <a:cs typeface="BhagirathiMJ" pitchFamily="2" charset="0"/>
              </a:rPr>
              <a:t>cvi‡e</a:t>
            </a:r>
            <a:endParaRPr lang="bn-IN" sz="3200" dirty="0" smtClean="0">
              <a:latin typeface="BhagirathiMJ" pitchFamily="2" charset="0"/>
              <a:cs typeface="BhagirathiMJ" pitchFamily="2" charset="0"/>
            </a:endParaRPr>
          </a:p>
          <a:p>
            <a:r>
              <a:rPr lang="en-US" sz="3200" dirty="0" smtClean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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e¨emvq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cÖwZôv‡b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wewfbœ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cÖKvi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wbqš¿Y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e¨e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¯’v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g~j¨vqb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Ki‡Z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3200" dirty="0" err="1">
                <a:latin typeface="BhagirathiMJ" pitchFamily="2" charset="0"/>
                <a:cs typeface="BhagirathiMJ" pitchFamily="2" charset="0"/>
              </a:rPr>
              <a:t>cvi‡e</a:t>
            </a:r>
            <a:r>
              <a:rPr lang="en-US" sz="3200" dirty="0">
                <a:latin typeface="BhagirathiMJ" pitchFamily="2" charset="0"/>
                <a:cs typeface="Bhagirathi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uccess\Desktop\New folder (4)\stock-photo-thumbs-up-on-white-background-926883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19200"/>
            <a:ext cx="7543800" cy="4953000"/>
          </a:xfrm>
          <a:noFill/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895600" y="609600"/>
            <a:ext cx="266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>
                <a:solidFill>
                  <a:srgbClr val="000000"/>
                </a:solidFill>
                <a:latin typeface="SutonnyMJ" pitchFamily="2" charset="0"/>
              </a:rPr>
              <a:t>ab¨ev`</a:t>
            </a:r>
            <a:endParaRPr lang="en-US" sz="8000">
              <a:solidFill>
                <a:srgbClr val="000000"/>
              </a:solidFill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381000"/>
            <a:ext cx="934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068" y="608013"/>
            <a:ext cx="7780132" cy="55181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i="1" dirty="0" err="1" smtClean="0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¿‡Yi </a:t>
            </a:r>
            <a:r>
              <a:rPr lang="en-US" sz="4000" b="1" i="1" dirty="0" err="1" smtClean="0">
                <a:latin typeface="SutonnyMJ" pitchFamily="2" charset="0"/>
                <a:cs typeface="SutonnyMJ" pitchFamily="2" charset="0"/>
              </a:rPr>
              <a:t>aviYv</a:t>
            </a:r>
            <a:endParaRPr lang="bn-IN" sz="4000" b="1" i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>
                <a:latin typeface="+mj-lt"/>
                <a:cs typeface="SutonnyMJ" pitchFamily="2" charset="0"/>
              </a:rPr>
              <a:t>Concepts of Controlling </a:t>
            </a:r>
            <a:endParaRPr lang="en-US" b="1" i="1" dirty="0" smtClean="0">
              <a:latin typeface="+mj-lt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Z`viwK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gwbUwis‡K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‡¶‡c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¿‡Yi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A_©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cwiKíbv‡K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Av`k©gvb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†`‡L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hvPvB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ch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e¶Y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Kej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ch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e¶YB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eis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fzj-ÎæwU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ms‡kvabg~jK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MÖnY‡K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183"/>
            <a:ext cx="990600" cy="8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uccess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8" y="3810000"/>
            <a:ext cx="7475331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1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5814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wP‡Îi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Av‡jv‡K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AMÖMwZ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c~e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Î‚wU-wePy¨wZ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;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ms‡kvabx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MÖn‡Yi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Pvjy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`| </a:t>
            </a:r>
          </a:p>
        </p:txBody>
      </p:sp>
      <p:pic>
        <p:nvPicPr>
          <p:cNvPr id="1026" name="Picture 2" descr="C:\Users\success\Desktop\New folder (2)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762000"/>
            <a:ext cx="72390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6" name="Picture 5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93785"/>
            <a:ext cx="934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5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068" y="446654"/>
            <a:ext cx="7932532" cy="610654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i="1" dirty="0" err="1" smtClean="0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3600" b="1" i="1" dirty="0">
                <a:latin typeface="SutonnyMJ" pitchFamily="2" charset="0"/>
                <a:cs typeface="SutonnyMJ" pitchFamily="2" charset="0"/>
              </a:rPr>
              <a:t>¿‡Yi c`‡¶</a:t>
            </a:r>
            <a:r>
              <a:rPr lang="en-US" sz="3600" b="1" i="1" dirty="0" smtClean="0">
                <a:latin typeface="SutonnyMJ" pitchFamily="2" charset="0"/>
                <a:cs typeface="SutonnyMJ" pitchFamily="2" charset="0"/>
              </a:rPr>
              <a:t>c</a:t>
            </a:r>
            <a:endParaRPr lang="bn-IN" sz="3600" b="1" i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>
                <a:latin typeface="+mj-lt"/>
                <a:cs typeface="SutonnyMJ" pitchFamily="2" charset="0"/>
              </a:rPr>
              <a:t>Steps of Controlling </a:t>
            </a:r>
            <a:endParaRPr lang="en-US" b="1" i="1" dirty="0" smtClean="0">
              <a:latin typeface="+mj-lt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avivevwnK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vcKxq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</a:t>
            </a:r>
            <a:r>
              <a:rPr lang="el-GR" sz="2400" dirty="0">
                <a:latin typeface="SutonnyMJ" pitchFamily="2" charset="0"/>
                <a:cs typeface="SutonnyMJ" pitchFamily="2" charset="0"/>
              </a:rPr>
              <a:t>μ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qv,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ZzjbvKiY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Î‚wU-wePy¨wZ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ms‡kvabg~jK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c`‡¶‡ci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</a:t>
            </a:r>
            <a:r>
              <a:rPr lang="el-GR" sz="2400" dirty="0">
                <a:latin typeface="SutonnyMJ" pitchFamily="2" charset="0"/>
                <a:cs typeface="SutonnyMJ" pitchFamily="2" charset="0"/>
              </a:rPr>
              <a:t>μ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qv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m¤úboe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505201"/>
            <a:ext cx="7543801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381750" y="0"/>
            <a:ext cx="2590800" cy="893308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7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3509" y="838200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dirty="0">
                <a:latin typeface="+mj-lt"/>
                <a:cs typeface="SutonnyMJ" pitchFamily="2" charset="0"/>
              </a:rPr>
              <a:t>Setting standard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Aek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AwaKvsk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†¶‡ÎB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cwiKíbv‡K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we‡ePbv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gvb‡K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Kv_vI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Kv_vI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wewfbœfv‡e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;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—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93785"/>
            <a:ext cx="934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35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4719"/>
            <a:ext cx="7620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Kvh©mgq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5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;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•`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NÈv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gvwmK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w`em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n‡‛Q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wK-bv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gvZv‡eK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cybt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wba©vi‡Yi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Kwi‡q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bIqv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93785"/>
            <a:ext cx="93457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382" y="457200"/>
            <a:ext cx="8001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SutonnyMJ" pitchFamily="2" charset="0"/>
                <a:cs typeface="SutonnyMJ" pitchFamily="2" charset="0"/>
              </a:rPr>
              <a:t>L.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KZUzKz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Ki‡eb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†`qv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fvj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;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Mv‡g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©›Um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GKw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`‡b 10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wcm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c¨v›U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•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c~e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n‡‛Q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wK-bv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Î‚wU-wePz¨wZ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ms‡kva‡bi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cieZ©x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eywS‡q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400800" y="0"/>
            <a:ext cx="2590800" cy="6096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93785"/>
            <a:ext cx="64199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1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2552</Words>
  <Application>Microsoft Office PowerPoint</Application>
  <PresentationFormat>On-screen Show (4:3)</PresentationFormat>
  <Paragraphs>129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12_Office Theme</vt:lpstr>
      <vt:lpstr>Metro</vt:lpstr>
      <vt:lpstr>13_Office Theme</vt:lpstr>
      <vt:lpstr>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 Queries  ?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</dc:title>
  <dc:creator>success</dc:creator>
  <cp:lastModifiedBy>ismail - [2010]</cp:lastModifiedBy>
  <cp:revision>41</cp:revision>
  <dcterms:created xsi:type="dcterms:W3CDTF">2006-08-16T00:00:00Z</dcterms:created>
  <dcterms:modified xsi:type="dcterms:W3CDTF">2017-02-18T03:20:52Z</dcterms:modified>
</cp:coreProperties>
</file>