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8" r:id="rId2"/>
    <p:sldId id="265" r:id="rId3"/>
    <p:sldId id="264" r:id="rId4"/>
    <p:sldId id="263" r:id="rId5"/>
    <p:sldId id="256" r:id="rId6"/>
    <p:sldId id="257" r:id="rId7"/>
    <p:sldId id="259" r:id="rId8"/>
    <p:sldId id="261" r:id="rId9"/>
    <p:sldId id="260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1D751-B76E-4BA9-9F99-980998BCE792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2F6B0-C390-4215-A839-9C02C056B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2F6B0-C390-4215-A839-9C02C056BB0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7E2A6A-C720-4342-9C5E-18D99AEE5A2D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A037D3-41AA-48E2-AC51-E9D9A6765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E2A6A-C720-4342-9C5E-18D99AEE5A2D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037D3-41AA-48E2-AC51-E9D9A6765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E2A6A-C720-4342-9C5E-18D99AEE5A2D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037D3-41AA-48E2-AC51-E9D9A6765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E2A6A-C720-4342-9C5E-18D99AEE5A2D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037D3-41AA-48E2-AC51-E9D9A6765C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E2A6A-C720-4342-9C5E-18D99AEE5A2D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037D3-41AA-48E2-AC51-E9D9A6765C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E2A6A-C720-4342-9C5E-18D99AEE5A2D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037D3-41AA-48E2-AC51-E9D9A6765C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E2A6A-C720-4342-9C5E-18D99AEE5A2D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037D3-41AA-48E2-AC51-E9D9A6765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E2A6A-C720-4342-9C5E-18D99AEE5A2D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037D3-41AA-48E2-AC51-E9D9A6765C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E2A6A-C720-4342-9C5E-18D99AEE5A2D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037D3-41AA-48E2-AC51-E9D9A6765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D7E2A6A-C720-4342-9C5E-18D99AEE5A2D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037D3-41AA-48E2-AC51-E9D9A6765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7E2A6A-C720-4342-9C5E-18D99AEE5A2D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A037D3-41AA-48E2-AC51-E9D9A6765C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D7E2A6A-C720-4342-9C5E-18D99AEE5A2D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4A037D3-41AA-48E2-AC51-E9D9A6765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38200"/>
            <a:ext cx="8382000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        </a:t>
            </a:r>
            <a:r>
              <a:rPr lang="en-US" sz="11500" dirty="0" smtClean="0">
                <a:latin typeface="SutonnyMJ" pitchFamily="2" charset="0"/>
                <a:cs typeface="SutonnyMJ" pitchFamily="2" charset="0"/>
              </a:rPr>
              <a:t>¯^</a:t>
            </a:r>
            <a:r>
              <a:rPr lang="en-US" sz="11500" dirty="0" err="1" smtClean="0">
                <a:latin typeface="SutonnyMJ" pitchFamily="2" charset="0"/>
                <a:cs typeface="SutonnyMJ" pitchFamily="2" charset="0"/>
              </a:rPr>
              <a:t>vMZg</a:t>
            </a:r>
            <a:endParaRPr lang="en-US" sz="115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              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2q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cÎ</a:t>
            </a:r>
            <a:endParaRPr lang="en-US" sz="66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     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kã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kãMVb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cÖwµqv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9850"/>
            <a:ext cx="9144000" cy="678815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286000" y="609600"/>
            <a:ext cx="457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mevB‡K</a:t>
            </a:r>
            <a:endParaRPr lang="en-US" sz="96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9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শু</a:t>
            </a:r>
            <a:endParaRPr lang="en-US" sz="96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9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ভে</a:t>
            </a:r>
            <a:endParaRPr lang="en-US" sz="96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9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চ্ছো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23900" b="1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23900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পূব©পাঠ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যাচাই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 smtClean="0"/>
          </a:p>
          <a:p>
            <a:pPr algn="ctr"/>
            <a:r>
              <a:rPr lang="en-US" sz="5400" b="1" dirty="0" err="1" smtClean="0"/>
              <a:t>বাংলা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উচ্চারণের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বিভিন্ন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নিয়ম</a:t>
            </a:r>
            <a:r>
              <a:rPr lang="en-US" sz="5400" b="1" dirty="0" smtClean="0"/>
              <a:t> ও </a:t>
            </a:r>
            <a:r>
              <a:rPr lang="en-US" sz="5400" b="1" dirty="0" err="1" smtClean="0"/>
              <a:t>উচ্চারণ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লিখন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152400" y="0"/>
            <a:ext cx="8991600" cy="1524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/>
              <a:t>আজকের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পাঠ</a:t>
            </a:r>
            <a:r>
              <a:rPr lang="en-US" sz="4800" b="1" dirty="0" smtClean="0"/>
              <a:t>: </a:t>
            </a:r>
            <a:r>
              <a:rPr lang="en-US" sz="4800" b="1" dirty="0" err="1" smtClean="0"/>
              <a:t>শব্দগঠন</a:t>
            </a:r>
            <a:endParaRPr lang="en-US" sz="4800" b="1" dirty="0"/>
          </a:p>
        </p:txBody>
      </p:sp>
      <p:sp>
        <p:nvSpPr>
          <p:cNvPr id="3" name="Down Arrow 2"/>
          <p:cNvSpPr/>
          <p:nvPr/>
        </p:nvSpPr>
        <p:spPr>
          <a:xfrm>
            <a:off x="2362200" y="1905000"/>
            <a:ext cx="4800600" cy="152400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 smtClean="0"/>
          </a:p>
          <a:p>
            <a:pPr algn="ctr"/>
            <a:r>
              <a:rPr lang="en-US" sz="4000" b="1" dirty="0" err="1" smtClean="0"/>
              <a:t>শিখনফল</a:t>
            </a:r>
            <a:endParaRPr lang="en-US" sz="4000" b="1" dirty="0"/>
          </a:p>
        </p:txBody>
      </p:sp>
      <p:sp>
        <p:nvSpPr>
          <p:cNvPr id="4" name="Round Single Corner Rectangle 3"/>
          <p:cNvSpPr/>
          <p:nvPr/>
        </p:nvSpPr>
        <p:spPr>
          <a:xfrm>
            <a:off x="0" y="3505200"/>
            <a:ext cx="9144000" cy="33528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এই</a:t>
            </a:r>
            <a:r>
              <a:rPr lang="en-US" sz="28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sz="28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শেষে</a:t>
            </a:r>
            <a:r>
              <a:rPr lang="en-US" sz="28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শিক্ষার্থীরা</a:t>
            </a:r>
            <a:r>
              <a:rPr lang="en-US" sz="28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শব্দগঠনের</a:t>
            </a:r>
            <a:r>
              <a:rPr lang="en-US" sz="3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নিয়মগুলি</a:t>
            </a:r>
            <a:r>
              <a:rPr lang="en-US" sz="3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১।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বলতে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pPr algn="ctr"/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২।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লিখতে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।</a:t>
            </a:r>
          </a:p>
          <a:p>
            <a:pPr algn="ctr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		    ৩।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নতুন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শব্দ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তৈরি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করতে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আজকের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পাঠ</a:t>
            </a:r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শব্দগঠন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14600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A_©c~Y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aŸwb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aŸwbmgwó‡K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kã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A_©Ñ‰ewP‡Î¨i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R‡b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bvbvfv‡e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iƒcvšÍi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mvab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Gfv‡e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A‡_©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Dc‡hvMx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Zvjvi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R‡b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kã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Zwi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cÖwµqv‡K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GK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K_vq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kãMVb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4400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SutonnyMJ" pitchFamily="2" charset="0"/>
              </a:rPr>
              <a:t>kãMVb</a:t>
            </a:r>
            <a:r>
              <a:rPr lang="en-US" sz="54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SutonnyMJ" pitchFamily="2" charset="0"/>
              </a:rPr>
              <a:t>cÖYvwj</a:t>
            </a:r>
            <a:endParaRPr lang="en-US" sz="5400" dirty="0">
              <a:solidFill>
                <a:schemeClr val="tx1"/>
              </a:solidFill>
              <a:latin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</a:rPr>
              <a:t>wewfbœ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</a:rPr>
              <a:t> A‡_©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</a:rPr>
              <a:t>cÖ‡qv‡Mi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</a:rPr>
              <a:t>Rb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</a:rPr>
              <a:t>¨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</a:rPr>
              <a:t>kã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</a:rPr>
              <a:t>ˆ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</a:rPr>
              <a:t>Zwii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</a:rPr>
              <a:t>bvbv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</a:rPr>
              <a:t>cÖwµqv‡K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</a:rPr>
              <a:t>ejv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</a:rPr>
              <a:t>nq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</a:rPr>
              <a:t>kãMVb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</a:rPr>
              <a:t>cÖYvwj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</a:rPr>
              <a:t>|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</a:rPr>
              <a:t>evsjv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</a:rPr>
              <a:t>f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</a:rPr>
              <a:t>vlvi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</a:rPr>
              <a:t>kã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</a:rPr>
              <a:t>¸‡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</a:rPr>
              <a:t>jv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</a:rPr>
              <a:t>g~jZ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</a:rPr>
              <a:t>wb¤œwjwLZ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</a:rPr>
              <a:t>cÖwµqvq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</a:rPr>
              <a:t>MwVZ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</a:rPr>
              <a:t>nq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</a:rPr>
              <a:t>|</a:t>
            </a:r>
          </a:p>
          <a:p>
            <a:pPr algn="l"/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</a:rPr>
              <a:t>h_v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</a:rPr>
              <a:t>:  1.DcmM©‡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</a:rPr>
              <a:t>hv‡M</a:t>
            </a:r>
            <a:endParaRPr lang="en-US" sz="3600" dirty="0" smtClean="0">
              <a:solidFill>
                <a:schemeClr val="tx1"/>
              </a:solidFill>
              <a:latin typeface="SutonnyMJ" pitchFamily="2" charset="0"/>
            </a:endParaRPr>
          </a:p>
          <a:p>
            <a:pPr algn="l"/>
            <a:r>
              <a:rPr lang="en-US" sz="3600" dirty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</a:rPr>
              <a:t>      2.cÖZ¨q‡hv‡M</a:t>
            </a:r>
          </a:p>
          <a:p>
            <a:pPr algn="l"/>
            <a:r>
              <a:rPr lang="en-US" sz="3600" dirty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</a:rPr>
              <a:t>      3.mgvm‡hv‡M</a:t>
            </a:r>
          </a:p>
          <a:p>
            <a:pPr algn="l"/>
            <a:r>
              <a:rPr lang="en-US" sz="3600" dirty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</a:rPr>
              <a:t>      4.mwÜ‡hv‡M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</a:rPr>
              <a:t>G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</a:rPr>
              <a:t>QvovI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</a:rPr>
              <a:t> wØiæw³i I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</a:rPr>
              <a:t>cÖev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</a:rPr>
              <a:t>`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</a:rPr>
              <a:t>cÖeP</a:t>
            </a:r>
            <a:r>
              <a:rPr lang="en-US" sz="3600" dirty="0" err="1" smtClean="0">
                <a:latin typeface="SutonnyMJ" pitchFamily="2" charset="0"/>
              </a:rPr>
              <a:t>bmn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bvbvwea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Dcv‡q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</a:rPr>
              <a:t>kã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</a:rPr>
              <a:t>MwVZ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</a:rPr>
              <a:t>n‡q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</a:rPr>
              <a:t> _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</a:rPr>
              <a:t>v‡K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</a:rPr>
              <a:t> |</a:t>
            </a:r>
          </a:p>
          <a:p>
            <a:pPr algn="l"/>
            <a:endParaRPr lang="en-US" dirty="0">
              <a:solidFill>
                <a:schemeClr val="tx1"/>
              </a:solidFill>
              <a:latin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DcmM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hv‡M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kãMVb</a:t>
            </a:r>
            <a:endParaRPr lang="en-US" sz="4000" b="1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‡h me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Ae¨q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m~PK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kãvsk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Ab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c~‡e©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e‡m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H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A‡_©i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NUvq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†m me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Ae¨q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m~PK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kãvsk‡K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    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DcmM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c~‡e©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DcmM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ewm‡q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kãMVb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cÖwµqv‡K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DcmM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hv‡M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MwVZ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|  †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  	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cÖ+bvg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=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cÖYvg,cwi+bvg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=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cwiYvg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 |</a:t>
            </a:r>
          </a:p>
          <a:p>
            <a:pPr algn="ctr"/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cÖZ¨q‡hv‡M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kãMVb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36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‡h 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eY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eY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mgwó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avZz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cÖvwZcw`‡Ki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‡_ hy³ 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bZzb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A_©‡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evaK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MVb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†m me 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eY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eY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mgwó‡K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cÖZ¨q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avZzi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c‡i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cÖZ¨q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hy³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MwVZ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cÖZ¨qmvwaZ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 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: K…+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Ze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¨=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KZ©e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¨, 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bxj+Bgb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/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Bgv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=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bxwjgv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4800"/>
            <a:ext cx="91440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mgvm‡hv‡M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MwVZ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yB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Z‡ZvwaK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kã‡K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c`†K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) GK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k‡ã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cwiYZ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A_©vr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mgv‡mi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mvnv‡h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MwVZ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kã‡K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mgvmmvwaZ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kã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| †hgb:c‡¼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R‡b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¥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=c¼R |</a:t>
            </a:r>
          </a:p>
          <a:p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                 </a:t>
            </a:r>
            <a:r>
              <a:rPr lang="en-US" sz="44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mwÜ‡hv‡M</a:t>
            </a:r>
            <a:r>
              <a:rPr lang="en-US" sz="44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MwVZ</a:t>
            </a:r>
            <a:r>
              <a:rPr lang="en-US" sz="44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kã</a:t>
            </a:r>
            <a:endParaRPr lang="en-US" sz="4400" b="1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mwÜ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wgjb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| `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yB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Z‡ZvwaK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aŸwbi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wgjb‡K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mwÜ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mwÜ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MwVZ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kã‡K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mwÜ‡hv‡M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MwVZ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kã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wng+Avjq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=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wngvjq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sz="88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88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88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g~j¨vqb</a:t>
            </a:r>
            <a:r>
              <a:rPr lang="en-US" sz="8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8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8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kãMVb</a:t>
            </a:r>
            <a:r>
              <a:rPr lang="en-US" sz="8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cÖYvwj</a:t>
            </a:r>
            <a:r>
              <a:rPr lang="en-US" sz="8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8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8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 </a:t>
            </a:r>
            <a:r>
              <a:rPr lang="en-US" sz="88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8800" dirty="0" smtClean="0">
                <a:latin typeface="SutonnyMJ" pitchFamily="2" charset="0"/>
                <a:cs typeface="SutonnyMJ" pitchFamily="2" charset="0"/>
              </a:rPr>
            </a:br>
            <a:endParaRPr lang="en-US" sz="8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155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           </a:t>
            </a:r>
            <a:r>
              <a:rPr lang="en-US" sz="199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9600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6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6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6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 algn="ctr"/>
            <a:endParaRPr lang="en-US" sz="6000" b="1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kãMV‡bi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cuvPwU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wbqg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wj‡LAvb‡e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endParaRPr lang="en-US" sz="96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250</TotalTime>
  <Words>297</Words>
  <Application>Microsoft Office PowerPoint</Application>
  <PresentationFormat>On-screen Show (4:3)</PresentationFormat>
  <Paragraphs>47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Slide 1</vt:lpstr>
      <vt:lpstr>Slide 2</vt:lpstr>
      <vt:lpstr>Slide 3</vt:lpstr>
      <vt:lpstr>Slide 4</vt:lpstr>
      <vt:lpstr>kãMVb cÖYvwj</vt:lpstr>
      <vt:lpstr>Slide 6</vt:lpstr>
      <vt:lpstr>Slide 7</vt:lpstr>
      <vt:lpstr>                       g~j¨vqb kãMVb cÖYvwj Av‡jvPbv Ki|   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kã MVbcÖYvwj</dc:title>
  <dc:creator>Lotus</dc:creator>
  <cp:lastModifiedBy>Lotus computer</cp:lastModifiedBy>
  <cp:revision>50</cp:revision>
  <dcterms:created xsi:type="dcterms:W3CDTF">2015-05-06T02:51:04Z</dcterms:created>
  <dcterms:modified xsi:type="dcterms:W3CDTF">2016-12-25T15:05:31Z</dcterms:modified>
</cp:coreProperties>
</file>