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0"/>
  </p:notesMasterIdLst>
  <p:sldIdLst>
    <p:sldId id="265" r:id="rId2"/>
    <p:sldId id="258" r:id="rId3"/>
    <p:sldId id="257" r:id="rId4"/>
    <p:sldId id="260" r:id="rId5"/>
    <p:sldId id="274" r:id="rId6"/>
    <p:sldId id="263" r:id="rId7"/>
    <p:sldId id="264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0C0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DDB12-4B4E-46CA-9F38-371D44A383D0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4AF94-A00B-4312-BEE0-C240AFE40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26A8C-8575-49E6-B0AF-319F4075C143}" type="datetimeFigureOut">
              <a:rPr lang="en-US" smtClean="0"/>
              <a:pPr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s.image-2nd\20141223_1304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wemwgjøvwni</a:t>
            </a:r>
            <a:r>
              <a:rPr lang="en-US" sz="5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ivn&amp;gvwbi</a:t>
            </a:r>
            <a:r>
              <a:rPr lang="en-US" sz="5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ivwng</a:t>
            </a:r>
            <a:endParaRPr lang="en-US" sz="5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8458200" cy="48767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D:\as.image-2nd\20150209_0928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38400" y="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ï‡f”Qv</a:t>
            </a:r>
            <a:endParaRPr lang="en-US" sz="5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827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3810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cŠibxwZ</a:t>
            </a:r>
            <a:r>
              <a:rPr lang="en-US" sz="44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mykvmb</a:t>
            </a:r>
            <a:r>
              <a:rPr lang="en-US" sz="44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2q </a:t>
            </a:r>
            <a:r>
              <a:rPr lang="en-US" sz="44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cÎ</a:t>
            </a:r>
            <a: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b="1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5g </a:t>
            </a:r>
            <a:r>
              <a:rPr lang="en-US" sz="4400" b="1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4400" b="1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: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miKvi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cÖkvmwbK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KvVv‡gv</a:t>
            </a:r>
            <a: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: ‡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Rjv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cÖkvm‡Ki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Kvh©vewj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4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                      </a:t>
            </a:r>
            <a:endParaRPr lang="en-US" sz="4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2286000"/>
          </a:xfrm>
          <a:noFill/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4400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Dc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¯’vcbvq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:-‡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gv:Avey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mvC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`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cÖfvlK</a:t>
            </a:r>
            <a:endParaRPr lang="en-US" sz="4400" dirty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ivóªweÁvb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wefvM</a:t>
            </a:r>
            <a:endParaRPr lang="en-US" sz="4400" dirty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K¨v›Ub‡g›U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cvewjK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,‡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gv‡gbkvnx</a:t>
            </a:r>
            <a:endParaRPr lang="en-US" sz="4400" dirty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  <a:p>
            <a:pPr marL="137160" indent="0">
              <a:buNone/>
            </a:pP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9" name="Picture 5" descr="D:\as.image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4267200"/>
            <a:ext cx="1828800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9290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9906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Rjv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cÖkvm‡Ki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Kvh©vewj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cÖkvmwbK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m¤úwK©Z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4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kvwšÍ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-k„•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Ljv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iÿv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ivR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¯^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msµvšÍ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4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wePvimsµvšÍ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Kvh©vewj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Dbœqbg~jK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40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96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9906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Rjv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cÖkvm‡Ki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Kvh©vewj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ZË¡veavbg~jK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iÿvKvix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4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gvbeZvg~jK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vbxq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vqËkvmb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msµvšÍ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4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96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8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8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Any Query</a:t>
            </a:r>
          </a:p>
          <a:p>
            <a:pPr algn="ctr">
              <a:buNone/>
            </a:pPr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evoxi</a:t>
            </a:r>
            <a:r>
              <a:rPr lang="en-US" sz="6000" b="1" u="sng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u="sng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6000" b="1" u="sng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382000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msm‡`i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Kvh©vewj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D:\as.image-2nd\PICT00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6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6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6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90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  ‡cŠibxwZ I mykvmb 2q cÎ 5g Aa¨vq: evsjv‡`‡ki miKvi I cÖkvmwbK KvVv‡gv AvR‡Ki welq: ‡Rjv cÖkvm‡Ki Kvh©vewj                       </vt:lpstr>
      <vt:lpstr>‡Rjv cÖkvm‡Ki Kvh©vewj </vt:lpstr>
      <vt:lpstr>‡Rjv cÖkvm‡Ki Kvh©vewj </vt:lpstr>
      <vt:lpstr>Slide 6</vt:lpstr>
      <vt:lpstr>evoxi KvR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wemwgjøvn wni ivngvwbi ivwng</dc:title>
  <dc:creator>Lotus CVomputer</dc:creator>
  <cp:lastModifiedBy>Lotus CVomputer</cp:lastModifiedBy>
  <cp:revision>225</cp:revision>
  <dcterms:created xsi:type="dcterms:W3CDTF">2015-04-23T06:02:59Z</dcterms:created>
  <dcterms:modified xsi:type="dcterms:W3CDTF">2016-11-17T05:49:12Z</dcterms:modified>
</cp:coreProperties>
</file>