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306" r:id="rId3"/>
    <p:sldId id="296" r:id="rId4"/>
    <p:sldId id="285" r:id="rId5"/>
    <p:sldId id="261" r:id="rId6"/>
    <p:sldId id="257" r:id="rId7"/>
    <p:sldId id="258" r:id="rId8"/>
    <p:sldId id="259" r:id="rId9"/>
    <p:sldId id="260" r:id="rId10"/>
    <p:sldId id="304" r:id="rId11"/>
    <p:sldId id="321" r:id="rId12"/>
    <p:sldId id="308" r:id="rId13"/>
    <p:sldId id="307" r:id="rId14"/>
    <p:sldId id="309" r:id="rId15"/>
    <p:sldId id="310" r:id="rId16"/>
    <p:sldId id="311" r:id="rId17"/>
    <p:sldId id="312" r:id="rId18"/>
    <p:sldId id="314" r:id="rId19"/>
    <p:sldId id="313" r:id="rId20"/>
    <p:sldId id="320" r:id="rId21"/>
    <p:sldId id="318" r:id="rId22"/>
    <p:sldId id="319" r:id="rId23"/>
    <p:sldId id="305" r:id="rId24"/>
    <p:sldId id="263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SutonnyMJ" pitchFamily="2" charset="0"/>
      <p:regular r:id="rId31"/>
      <p:bold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6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8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5F71D-A880-4FF4-A56B-7076F96D072F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5ADAE-6E97-434A-A6B3-DCA91A0E0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79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ADAE-6E97-434A-A6B3-DCA91A0E05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-Butterfly-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ractal_Pink_Ivy_Flowers.jpg"/>
          <p:cNvPicPr>
            <a:picLocks noChangeAspect="1"/>
          </p:cNvPicPr>
          <p:nvPr/>
        </p:nvPicPr>
        <p:blipFill>
          <a:blip r:embed="rId3"/>
          <a:srcRect t="8163"/>
          <a:stretch>
            <a:fillRect/>
          </a:stretch>
        </p:blipFill>
        <p:spPr>
          <a:xfrm>
            <a:off x="381000" y="2362200"/>
            <a:ext cx="1828800" cy="3740727"/>
          </a:xfrm>
          <a:prstGeom prst="sun">
            <a:avLst/>
          </a:prstGeom>
          <a:solidFill>
            <a:srgbClr val="49C37A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14600" y="228600"/>
            <a:ext cx="41148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স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ভে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চ্ছা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7" name="Picture 6" descr="20161118_202433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226" y="236806"/>
            <a:ext cx="8549217" cy="6477000"/>
          </a:xfrm>
          <a:prstGeom prst="roundRect">
            <a:avLst/>
          </a:prstGeom>
        </p:spPr>
      </p:pic>
      <p:pic>
        <p:nvPicPr>
          <p:cNvPr id="4" name="Picture 3" descr="blocks_3235413.g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400" y="914400"/>
            <a:ext cx="2971800" cy="1607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2667000"/>
            <a:ext cx="6248400" cy="3754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ও বিশ্লেষণ: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152400" y="381000"/>
            <a:ext cx="8820443" cy="62484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600200"/>
            <a:ext cx="7010400" cy="42165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‘বিড়াল’ প্রবন্ধটি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বঙ্কিমচন্দ্র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চট্টোপাধ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্যায়ের ‘কমলাকান্তের দপ্তর’ থেকে সংকলিত।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782" y="420101"/>
            <a:ext cx="8610600" cy="6172200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200" y="640433"/>
            <a:ext cx="3708600" cy="187416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12" y="777736"/>
            <a:ext cx="2414588" cy="242266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682104"/>
            <a:ext cx="3255142" cy="221349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971800"/>
            <a:ext cx="6858000" cy="245185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47272" y="2514600"/>
            <a:ext cx="138113" cy="190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41043" y="2362200"/>
            <a:ext cx="138113" cy="190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4165500" y="2743200"/>
            <a:ext cx="344587" cy="1738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1" y="5650468"/>
            <a:ext cx="856738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হুঁকা হাতে ঝিমাইতেছিলাম। .........ভাবিতেছিলাম যে, আমি যদি নেপোলিয়ান হইতাম, তবে ওয়াটার্লু জিতিতে পারিতাম কিনা। এমন সময় একটি ক্ষুদ্র শব্দ হইল, “মেও”!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4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83" y="228600"/>
            <a:ext cx="8549217" cy="6477000"/>
          </a:xfrm>
          <a:prstGeom prst="round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038600"/>
            <a:ext cx="815339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 মনে হইল, ওয়েলিংটন হঠাৎ বিড়ালত্ব প্রাপ্ত হইয়া আমার নিকিট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আফিং ভিক্ষা করিতে আসিয়াছে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381000"/>
            <a:ext cx="7543799" cy="3505200"/>
            <a:chOff x="1524000" y="685800"/>
            <a:chExt cx="6219825" cy="4667250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0" y="685800"/>
              <a:ext cx="6219825" cy="4667250"/>
              <a:chOff x="1462087" y="685800"/>
              <a:chExt cx="6219825" cy="46672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2087" y="685800"/>
                <a:ext cx="6219825" cy="4667250"/>
              </a:xfrm>
              <a:prstGeom prst="rect">
                <a:avLst/>
              </a:prstGeom>
            </p:spPr>
          </p:pic>
          <p:sp>
            <p:nvSpPr>
              <p:cNvPr id="5" name="Regular Pentagon 4"/>
              <p:cNvSpPr/>
              <p:nvPr/>
            </p:nvSpPr>
            <p:spPr>
              <a:xfrm>
                <a:off x="2285999" y="990600"/>
                <a:ext cx="1752601" cy="1295400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003" r="34753" b="51248"/>
            <a:stretch/>
          </p:blipFill>
          <p:spPr>
            <a:xfrm>
              <a:off x="2347912" y="990600"/>
              <a:ext cx="1752601" cy="1270095"/>
            </a:xfrm>
            <a:prstGeom prst="pentagon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3239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323557" y="381000"/>
            <a:ext cx="8820443" cy="6248400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2" t="9853" r="3881" b="6033"/>
          <a:stretch/>
        </p:blipFill>
        <p:spPr>
          <a:xfrm>
            <a:off x="5486400" y="762000"/>
            <a:ext cx="3360364" cy="23622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066800" y="4495800"/>
            <a:ext cx="73914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ওয়েলিংটন নহে। একটি ক্ষুদ্র র্মাজার; প্রসন্ন আমার জন্য যে দুগ্ধ রাখিয়া গিয়াছিল তাহা নিঃশেষ ক্রিয়া উদারসাৎ করিয়াছে, আমি তখন ওয়াটার্লুর মাঠে ব্যূহ-রচনায় ব্যস্ত, অত দেখি নাই।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381000"/>
            <a:ext cx="4478599" cy="3541932"/>
            <a:chOff x="709612" y="777736"/>
            <a:chExt cx="2816685" cy="2782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9612" y="777736"/>
              <a:ext cx="2414588" cy="2422664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sp>
          <p:nvSpPr>
            <p:cNvPr id="7" name="Rectangle 6"/>
            <p:cNvSpPr/>
            <p:nvPr/>
          </p:nvSpPr>
          <p:spPr>
            <a:xfrm>
              <a:off x="2291097" y="3052569"/>
              <a:ext cx="1235200" cy="50776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ওয়েলিংটন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0421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171157" y="304800"/>
            <a:ext cx="8820443" cy="62484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419600"/>
            <a:ext cx="79248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অতএব পুরুষের ন্যায় আচরণ করাই বিধেয়।...............অনেক অনুসন্ধানে এক ভগ্ন যষ্টি আবিষ্কৃত করিয়া সর্গবে মার্জারীর প্রতি ধাবমান হইলাম।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300" y="762000"/>
            <a:ext cx="5372100" cy="3581400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54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171157" y="304800"/>
            <a:ext cx="8820443" cy="624840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572000"/>
            <a:ext cx="78486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একটু বিচার করিয়া দেখ দেখি? এ সংসারের ক্ষীর, সর, দুগ্ধ, দধি, মৎস, মাংস সকলি তোমরা খাইবে। আমরা কিছু পাইব না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762001"/>
            <a:ext cx="8077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1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171157" y="304800"/>
            <a:ext cx="8820443" cy="62484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221069"/>
            <a:ext cx="5715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চোরের দণ্ড হয়; চুরির মূল যে কৃপণ, তাহার দণ্ড হয় না কেন?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762000"/>
            <a:ext cx="639623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0" y="0"/>
            <a:ext cx="9144000" cy="6477608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33800"/>
            <a:ext cx="91440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ফরাসি সম্রাট নেপোলিয়ান বোনাপার্ট(১৭৬৯-১৮২১) প্রায় সমগ্র ইউরোপে নিজের আধিপত্য প্রতিষ্ঠায় সক্ষম হয়েছিলেন। ১৮১৫ খ্রিষ্টাব্দে ওয়াটারলু যুদ্ধে ওয়েলিংটনের ডিউকের হাতে পরাজিত হয়ে তিনি  সেন্ট হেলেনা দ্বীপে নির্বাসিত হন এবং সেখানেই মৃতুবরণ করেন।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81000"/>
            <a:ext cx="6400800" cy="314501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0430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323557" y="381000"/>
            <a:ext cx="8820443" cy="6248400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12" y="549136"/>
            <a:ext cx="2414588" cy="242266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2471381" y="1219200"/>
            <a:ext cx="6139219" cy="2369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                  </a:t>
            </a:r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kãv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_©</a:t>
            </a:r>
          </a:p>
          <a:p>
            <a:r>
              <a:rPr lang="en-US" sz="3200" dirty="0" err="1" smtClean="0">
                <a:latin typeface="SutonnyMJ" pitchFamily="2" charset="0"/>
                <a:cs typeface="NikoshBAN" pitchFamily="2" charset="0"/>
              </a:rPr>
              <a:t>I‡qwjsUb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t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বীর যোদ্ধা। তিনি ডিউক অফ ওয়েলিংটন নামে পরিচিত (১৭৬৯-১৮৫৪) । ওয়াটারলু যুদ্ধে ওয়েলিংটনের হাতে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নেপোলিয়ান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পরাজিত হন।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810000"/>
            <a:ext cx="4067175" cy="22860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grpSp>
        <p:nvGrpSpPr>
          <p:cNvPr id="12" name="Group 11"/>
          <p:cNvGrpSpPr/>
          <p:nvPr/>
        </p:nvGrpSpPr>
        <p:grpSpPr>
          <a:xfrm>
            <a:off x="914400" y="4038600"/>
            <a:ext cx="4114800" cy="1066800"/>
            <a:chOff x="609600" y="4038600"/>
            <a:chExt cx="2209800" cy="1066800"/>
          </a:xfrm>
        </p:grpSpPr>
        <p:sp>
          <p:nvSpPr>
            <p:cNvPr id="9" name="Rectangle 8"/>
            <p:cNvSpPr/>
            <p:nvPr/>
          </p:nvSpPr>
          <p:spPr>
            <a:xfrm>
              <a:off x="609600" y="4324587"/>
              <a:ext cx="2209800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র্মাজার 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বিড়াল</a:t>
              </a: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493520" y="4038600"/>
              <a:ext cx="498272" cy="106680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530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1341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438400"/>
            <a:ext cx="59436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77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152400" y="381000"/>
            <a:ext cx="8820443" cy="6248400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668482"/>
            <a:ext cx="8305800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আনন্দমঠ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বঙ্কিমচন্দ্র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চট্টোপাধ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্যায়ের উপন্যাস গ্রন্থের তালিকা করো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ইন্দিরা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বঙ্কিমচন্দ্র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চট্টোপাধ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্যায়ের প্রবন্ধ গ্রন্থের তালিকা করো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8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1" y="0"/>
            <a:ext cx="9144000" cy="6248400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762000"/>
            <a:ext cx="8077200" cy="5078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মূল্যায়ন: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১।নেপোলিয়ান কে?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ওয়েলিংটন কে?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কমলাকান্তের জন্য দুধ রেখেছিলো কে?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 কমলাকান্ত কেন রাগ 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পারলো না?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৫। কে দিব্যকর্ণ প্রাপ্ত হয়েছিলো?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৬। মার্জার কী?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1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152400" y="381000"/>
            <a:ext cx="8820443" cy="6248400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1143000"/>
            <a:ext cx="6934200" cy="3662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বিড়াল’ প্রবন্ধের আলোকে ১০ বাক্যে বিড়ালের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দুধ চুরির কারণ ব্যাখ্যা করো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5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tterflies-sjan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152400"/>
            <a:ext cx="8610600" cy="6457950"/>
          </a:xfrm>
          <a:prstGeom prst="round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1219200"/>
            <a:ext cx="7239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সমাজে ধনী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দরিদ্র বৈষম্য থাকা অনুচিত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_-_desktop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3350"/>
            <a:ext cx="8763000" cy="657225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886201"/>
            <a:ext cx="7239000" cy="12191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6000" b="1" dirty="0" err="1" smtClean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aন্যev</a:t>
            </a:r>
            <a:r>
              <a:rPr lang="en-US" sz="6000" b="1" dirty="0" smtClean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`</a:t>
            </a:r>
            <a:endParaRPr lang="en-US" sz="60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8"/>
          <a:stretch/>
        </p:blipFill>
        <p:spPr>
          <a:xfrm>
            <a:off x="171157" y="304800"/>
            <a:ext cx="8820443" cy="6248400"/>
          </a:xfrm>
          <a:prstGeom prst="round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4231" y="1828800"/>
            <a:ext cx="4781169" cy="3581400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752600"/>
            <a:ext cx="3733800" cy="373380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"/>
            <a:ext cx="8458200" cy="6558196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2590800"/>
            <a:ext cx="5410200" cy="2590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AvR‡Ki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cvV</a:t>
            </a:r>
            <a:endParaRPr lang="en-US" sz="2400" dirty="0" smtClean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weovj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cÖeÜ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457200"/>
            <a:ext cx="18288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3/1</a:t>
            </a:r>
            <a:endParaRPr lang="en-US" sz="4000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1722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981200"/>
            <a:ext cx="5867400" cy="36576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লেখক সম্পর্কে বলতে পারবে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রচনার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উৎস সম্পর্কে বলতে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৩।পঠিত অংশের শব্দার্থ বলতে পারবে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পঠিত অংশ থেকে সংক্ষিপ্ত ও বহু নির্বাচনি প্রশ্নের উত্তর দিতে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static_abstract-fire-htc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457201" y="685800"/>
            <a:ext cx="8343204" cy="5169795"/>
            <a:chOff x="534095" y="810416"/>
            <a:chExt cx="8266309" cy="5045179"/>
          </a:xfrm>
        </p:grpSpPr>
        <p:sp>
          <p:nvSpPr>
            <p:cNvPr id="6" name="Rectangle 5"/>
            <p:cNvSpPr/>
            <p:nvPr/>
          </p:nvSpPr>
          <p:spPr>
            <a:xfrm rot="5392338">
              <a:off x="134392" y="2099284"/>
              <a:ext cx="1833024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34095" y="844122"/>
              <a:ext cx="2211427" cy="1346758"/>
            </a:xfrm>
            <a:custGeom>
              <a:avLst/>
              <a:gdLst>
                <a:gd name="connsiteX0" fmla="*/ 0 w 2070790"/>
                <a:gd name="connsiteY0" fmla="*/ 114606 h 1146063"/>
                <a:gd name="connsiteX1" fmla="*/ 114606 w 2070790"/>
                <a:gd name="connsiteY1" fmla="*/ 0 h 1146063"/>
                <a:gd name="connsiteX2" fmla="*/ 1956184 w 2070790"/>
                <a:gd name="connsiteY2" fmla="*/ 0 h 1146063"/>
                <a:gd name="connsiteX3" fmla="*/ 2070790 w 2070790"/>
                <a:gd name="connsiteY3" fmla="*/ 114606 h 1146063"/>
                <a:gd name="connsiteX4" fmla="*/ 2070790 w 2070790"/>
                <a:gd name="connsiteY4" fmla="*/ 1031457 h 1146063"/>
                <a:gd name="connsiteX5" fmla="*/ 1956184 w 2070790"/>
                <a:gd name="connsiteY5" fmla="*/ 1146063 h 1146063"/>
                <a:gd name="connsiteX6" fmla="*/ 114606 w 2070790"/>
                <a:gd name="connsiteY6" fmla="*/ 1146063 h 1146063"/>
                <a:gd name="connsiteX7" fmla="*/ 0 w 2070790"/>
                <a:gd name="connsiteY7" fmla="*/ 1031457 h 1146063"/>
                <a:gd name="connsiteX8" fmla="*/ 0 w 2070790"/>
                <a:gd name="connsiteY8" fmla="*/ 114606 h 11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790" h="1146063">
                  <a:moveTo>
                    <a:pt x="0" y="114606"/>
                  </a:moveTo>
                  <a:cubicBezTo>
                    <a:pt x="0" y="51311"/>
                    <a:pt x="51311" y="0"/>
                    <a:pt x="114606" y="0"/>
                  </a:cubicBezTo>
                  <a:lnTo>
                    <a:pt x="1956184" y="0"/>
                  </a:lnTo>
                  <a:cubicBezTo>
                    <a:pt x="2019479" y="0"/>
                    <a:pt x="2070790" y="51311"/>
                    <a:pt x="2070790" y="114606"/>
                  </a:cubicBezTo>
                  <a:lnTo>
                    <a:pt x="2070790" y="1031457"/>
                  </a:lnTo>
                  <a:cubicBezTo>
                    <a:pt x="2070790" y="1094752"/>
                    <a:pt x="2019479" y="1146063"/>
                    <a:pt x="1956184" y="1146063"/>
                  </a:cubicBezTo>
                  <a:lnTo>
                    <a:pt x="114606" y="1146063"/>
                  </a:lnTo>
                  <a:cubicBezTo>
                    <a:pt x="51311" y="1146063"/>
                    <a:pt x="0" y="1094752"/>
                    <a:pt x="0" y="1031457"/>
                  </a:cubicBezTo>
                  <a:lnTo>
                    <a:pt x="0" y="1146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147" tIns="102147" rIns="102147" bIns="10214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i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১৮৩৮খ্রিস্টাব্দের  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২6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জুন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পশ্চিমবঙ্গের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চব্বিশ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পরগণা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জেলার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কাঁঠালপাড়ায়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1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193427" y="3885910"/>
              <a:ext cx="1719040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19125"/>
                <a:satOff val="5687"/>
                <a:lumOff val="1233"/>
                <a:alphaOff val="0"/>
              </a:schemeClr>
            </a:fillRef>
            <a:effectRef idx="0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34095" y="2730300"/>
              <a:ext cx="2360232" cy="1460048"/>
            </a:xfrm>
            <a:custGeom>
              <a:avLst/>
              <a:gdLst>
                <a:gd name="connsiteX0" fmla="*/ 0 w 2360232"/>
                <a:gd name="connsiteY0" fmla="*/ 146005 h 1460048"/>
                <a:gd name="connsiteX1" fmla="*/ 146005 w 2360232"/>
                <a:gd name="connsiteY1" fmla="*/ 0 h 1460048"/>
                <a:gd name="connsiteX2" fmla="*/ 2214227 w 2360232"/>
                <a:gd name="connsiteY2" fmla="*/ 0 h 1460048"/>
                <a:gd name="connsiteX3" fmla="*/ 2360232 w 2360232"/>
                <a:gd name="connsiteY3" fmla="*/ 146005 h 1460048"/>
                <a:gd name="connsiteX4" fmla="*/ 2360232 w 2360232"/>
                <a:gd name="connsiteY4" fmla="*/ 1314043 h 1460048"/>
                <a:gd name="connsiteX5" fmla="*/ 2214227 w 2360232"/>
                <a:gd name="connsiteY5" fmla="*/ 1460048 h 1460048"/>
                <a:gd name="connsiteX6" fmla="*/ 146005 w 2360232"/>
                <a:gd name="connsiteY6" fmla="*/ 1460048 h 1460048"/>
                <a:gd name="connsiteX7" fmla="*/ 0 w 2360232"/>
                <a:gd name="connsiteY7" fmla="*/ 1314043 h 1460048"/>
                <a:gd name="connsiteX8" fmla="*/ 0 w 2360232"/>
                <a:gd name="connsiteY8" fmla="*/ 146005 h 14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32" h="1460048">
                  <a:moveTo>
                    <a:pt x="0" y="146005"/>
                  </a:moveTo>
                  <a:cubicBezTo>
                    <a:pt x="0" y="65369"/>
                    <a:pt x="65369" y="0"/>
                    <a:pt x="146005" y="0"/>
                  </a:cubicBezTo>
                  <a:lnTo>
                    <a:pt x="2214227" y="0"/>
                  </a:lnTo>
                  <a:cubicBezTo>
                    <a:pt x="2294863" y="0"/>
                    <a:pt x="2360232" y="65369"/>
                    <a:pt x="2360232" y="146005"/>
                  </a:cubicBezTo>
                  <a:lnTo>
                    <a:pt x="2360232" y="1314043"/>
                  </a:lnTo>
                  <a:cubicBezTo>
                    <a:pt x="2360232" y="1394679"/>
                    <a:pt x="2294863" y="1460048"/>
                    <a:pt x="2214227" y="1460048"/>
                  </a:cubicBezTo>
                  <a:lnTo>
                    <a:pt x="146005" y="1460048"/>
                  </a:lnTo>
                  <a:cubicBezTo>
                    <a:pt x="65369" y="1460048"/>
                    <a:pt x="0" y="1394679"/>
                    <a:pt x="0" y="1314043"/>
                  </a:cubicBezTo>
                  <a:lnTo>
                    <a:pt x="0" y="14600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41735"/>
                <a:satOff val="4976"/>
                <a:lumOff val="1078"/>
                <a:alphaOff val="0"/>
              </a:schemeClr>
            </a:fillRef>
            <a:effectRef idx="0">
              <a:schemeClr val="accent5">
                <a:hueOff val="-1241735"/>
                <a:satOff val="4976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343" tIns="111343" rIns="111343" bIns="11134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১৮৫৮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কলকাতা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বিশ্ববিদ্যালয়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বাঙালি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হিসেবে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স্নাতক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ডিগ্রি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অর্জন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1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6885" y="5234493"/>
              <a:ext cx="3035534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838251"/>
                <a:satOff val="11375"/>
                <a:lumOff val="2465"/>
                <a:alphaOff val="0"/>
              </a:schemeClr>
            </a:fillRef>
            <a:effectRef idx="0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04046" y="4523398"/>
              <a:ext cx="2220329" cy="1332197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ডেপুটি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মেজিস্ট্রেট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হিসেবে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চাকরিতে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যোগদান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066120">
              <a:off x="3148589" y="3729415"/>
              <a:ext cx="1815193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257376"/>
                <a:satOff val="17062"/>
                <a:lumOff val="3698"/>
                <a:alphaOff val="0"/>
              </a:schemeClr>
            </a:fillRef>
            <a:effectRef idx="0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642623" y="4414291"/>
              <a:ext cx="2220329" cy="1332197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725204"/>
                <a:satOff val="14929"/>
                <a:lumOff val="3235"/>
                <a:alphaOff val="0"/>
              </a:schemeClr>
            </a:fillRef>
            <a:effectRef idx="0">
              <a:schemeClr val="accent5">
                <a:hueOff val="-3725204"/>
                <a:satOff val="14929"/>
                <a:lumOff val="3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১৮৬৫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সাহিত্যের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সার্থক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দুর্গেশনন্দিনী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প্রকাশ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1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188252" flipV="1">
              <a:off x="3043318" y="1830349"/>
              <a:ext cx="1900591" cy="25638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76501"/>
                <a:satOff val="22749"/>
                <a:lumOff val="4930"/>
                <a:alphaOff val="0"/>
              </a:schemeClr>
            </a:fillRef>
            <a:effectRef idx="0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571950" y="2372044"/>
              <a:ext cx="2220329" cy="1550958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উল্লেখযোগ্য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কপালকুণ্ডলা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বিষবৃক্ষ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ইন্দিরা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কৃষ্ণকান্তের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উইল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আনন্দমঠ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দেবী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চৌধুরানী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ও‘সীতারাম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</a:t>
              </a:r>
              <a:endParaRPr lang="en-US" sz="1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1564828">
              <a:off x="4025610" y="1056552"/>
              <a:ext cx="2821882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095626"/>
                <a:satOff val="28436"/>
                <a:lumOff val="6163"/>
                <a:alphaOff val="0"/>
              </a:schemeClr>
            </a:fillRef>
            <a:effectRef idx="0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3571950" y="844121"/>
              <a:ext cx="2220329" cy="1332197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208672"/>
                <a:satOff val="24882"/>
                <a:lumOff val="5392"/>
                <a:alphaOff val="0"/>
              </a:schemeClr>
            </a:fillRef>
            <a:effectRef idx="0">
              <a:schemeClr val="accent5">
                <a:hueOff val="-6208672"/>
                <a:satOff val="24882"/>
                <a:lumOff val="5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প্রবন্ধ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গ্রন্থ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লোকরহস্য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কমলাকান্তের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দপ্তর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বিবিধ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প্রবন্ধ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ও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সাম্য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</a:t>
              </a:r>
              <a:endParaRPr lang="en-US" sz="1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6045879" flipV="1">
              <a:off x="6129972" y="1851398"/>
              <a:ext cx="1652455" cy="23729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514751"/>
                <a:satOff val="34124"/>
                <a:lumOff val="7395"/>
                <a:alphaOff val="0"/>
              </a:schemeClr>
            </a:fillRef>
            <a:effectRef idx="0">
              <a:schemeClr val="accent5">
                <a:hueOff val="-8514751"/>
                <a:satOff val="34124"/>
                <a:lumOff val="739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6398518" y="810416"/>
              <a:ext cx="2220329" cy="1332197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219" tIns="115219" rIns="115219" bIns="11521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বঙ্গদর্শন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’(1872)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পত্রিকার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প্রতিষ্ঠাতা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সম্পাদক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ছিলেন</a:t>
              </a:r>
              <a:endParaRPr lang="en-US" sz="1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6099762" y="3821676"/>
              <a:ext cx="1750523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477007" y="2590805"/>
              <a:ext cx="2220329" cy="1332197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692142"/>
                <a:satOff val="34835"/>
                <a:lumOff val="7549"/>
                <a:alphaOff val="0"/>
              </a:schemeClr>
            </a:fillRef>
            <a:effectRef idx="0">
              <a:schemeClr val="accent5">
                <a:hueOff val="-8692142"/>
                <a:satOff val="34835"/>
                <a:lumOff val="7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তাঁকে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সাহিত্যের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জনক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ও ‘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সম্রাট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বলা</a:t>
              </a:r>
              <a:r>
                <a:rPr lang="en-US" sz="1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1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580075" y="4343405"/>
              <a:ext cx="2220329" cy="1332197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১৮৯৪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খ্রিস্টাব্দের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৮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এপ্রিল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মৃত্যু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বরণ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1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_plant-HD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76200"/>
            <a:ext cx="8839200" cy="6629400"/>
          </a:xfrm>
          <a:prstGeom prst="roundRect">
            <a:avLst/>
          </a:prstGeom>
        </p:spPr>
      </p:pic>
      <p:pic>
        <p:nvPicPr>
          <p:cNvPr id="3" name="Picture 2" descr="bankimchandra-chatterj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1066800"/>
            <a:ext cx="5600700" cy="42005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5943600"/>
            <a:ext cx="6400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বঙ্কিমচন্দ্র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1838Ñ1894)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614" y="270263"/>
            <a:ext cx="1926586" cy="3006337"/>
          </a:xfrm>
          <a:prstGeom prst="rect">
            <a:avLst/>
          </a:prstGeom>
        </p:spPr>
      </p:pic>
      <p:pic>
        <p:nvPicPr>
          <p:cNvPr id="3" name="Picture 2" descr="Anandamath-by-Bankimchandra-Chattopadhy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2133600" cy="2971800"/>
          </a:xfrm>
          <a:prstGeom prst="rect">
            <a:avLst/>
          </a:prstGeom>
        </p:spPr>
      </p:pic>
      <p:pic>
        <p:nvPicPr>
          <p:cNvPr id="4" name="Picture 3" descr="97881733236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429000"/>
            <a:ext cx="2133600" cy="3048000"/>
          </a:xfrm>
          <a:prstGeom prst="rect">
            <a:avLst/>
          </a:prstGeom>
        </p:spPr>
      </p:pic>
      <p:pic>
        <p:nvPicPr>
          <p:cNvPr id="5" name="Picture 4" descr="127.Krishnakanter Will by Bankim Chandra Chattopadhya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699" y="3957851"/>
            <a:ext cx="2057400" cy="2671549"/>
          </a:xfrm>
          <a:prstGeom prst="rect">
            <a:avLst/>
          </a:prstGeom>
        </p:spPr>
      </p:pic>
      <p:pic>
        <p:nvPicPr>
          <p:cNvPr id="7" name="Picture 6" descr="1129837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270263"/>
            <a:ext cx="2133600" cy="3069930"/>
          </a:xfrm>
          <a:prstGeom prst="rect">
            <a:avLst/>
          </a:prstGeom>
        </p:spPr>
      </p:pic>
      <p:pic>
        <p:nvPicPr>
          <p:cNvPr id="9" name="Picture 8" descr="Boi_Image304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60652"/>
            <a:ext cx="1905000" cy="29921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5600" y="3362980"/>
            <a:ext cx="36576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বঙ্কিমচন্দ্রের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y_wallpapers_369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52400"/>
            <a:ext cx="8763000" cy="6572250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bangadarsh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19100"/>
            <a:ext cx="406662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592050"/>
            <a:ext cx="373380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বঙ্গদর্শন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510</Words>
  <Application>Microsoft Office PowerPoint</Application>
  <PresentationFormat>On-screen Show (4:3)</PresentationFormat>
  <Paragraphs>60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NikoshBAN</vt:lpstr>
      <vt:lpstr>Calibri</vt:lpstr>
      <vt:lpstr>SutonnyMJ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TAPAS</dc:creator>
  <cp:lastModifiedBy>Lotus computer</cp:lastModifiedBy>
  <cp:revision>195</cp:revision>
  <dcterms:created xsi:type="dcterms:W3CDTF">2006-08-16T00:00:00Z</dcterms:created>
  <dcterms:modified xsi:type="dcterms:W3CDTF">2016-12-23T05:04:47Z</dcterms:modified>
</cp:coreProperties>
</file>