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sldIdLst>
    <p:sldId id="258" r:id="rId3"/>
    <p:sldId id="257" r:id="rId4"/>
    <p:sldId id="256" r:id="rId5"/>
    <p:sldId id="259" r:id="rId6"/>
    <p:sldId id="260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as.image\20150209_093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295400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wemwgjøvn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wni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4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weªwUk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fvi‡Z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cÖwZwbwaZ¡kxj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1905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e½f½</a:t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1905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e½ I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Avmvg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cÖ‡`k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D:\as.image\190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4267200" cy="6019800"/>
          </a:xfrm>
          <a:prstGeom prst="rect">
            <a:avLst/>
          </a:prstGeom>
          <a:noFill/>
        </p:spPr>
      </p:pic>
      <p:pic>
        <p:nvPicPr>
          <p:cNvPr id="2" name="Picture 2" descr="D:\as.image\1905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867275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954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jW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KvR©b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				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beve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m¨vi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mwjgyjøvn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4343399" cy="5105400"/>
          </a:xfrm>
        </p:spPr>
      </p:pic>
      <p:pic>
        <p:nvPicPr>
          <p:cNvPr id="1026" name="Picture 2" descr="D:\as.image\salimulla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148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1905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e½f‡½i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g©xq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9906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1905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e½f‡½i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djvdj</a:t>
            </a:r>
            <a:endParaRPr lang="en-US" b="1" u="sng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fvMKi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weRq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RvZxqZvev`x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bm¨vr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mv¤úª`vwqKZv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RvZxqZvev‡`i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cÖmvi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jx‡Mi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¥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¯^‡`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DbœwZ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mš¿vmev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I DMÖ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wn›`yev`x‡`i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DÌvb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D:\as.image\khudi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2514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1905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e½f‡½i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120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Austin</vt:lpstr>
      <vt:lpstr>Flow</vt:lpstr>
      <vt:lpstr>Slide 1</vt:lpstr>
      <vt:lpstr>  ‡cŠibxwZ I mykvmb 2q cÎ weªwUk fvi‡Z cÖwZwbwaZ¡kxj miKv‡ii weKvk I fviZ wefvM AvR‡Ki welq: 1905 mv‡ji e½f½                       </vt:lpstr>
      <vt:lpstr>1905 mv‡ji ci c~e© e½ I Avmvg cÖ‡`k </vt:lpstr>
      <vt:lpstr>jW© KvR©b    beve m¨vi mwjgyjøvn</vt:lpstr>
      <vt:lpstr>1905 mv‡ji e½f‡½i Kvib</vt:lpstr>
      <vt:lpstr>1905 mv‡ji e½f‡½i djvdj</vt:lpstr>
      <vt:lpstr>Slide 7</vt:lpstr>
      <vt:lpstr>evoxi KvR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53</cp:revision>
  <dcterms:created xsi:type="dcterms:W3CDTF">2015-04-23T06:02:59Z</dcterms:created>
  <dcterms:modified xsi:type="dcterms:W3CDTF">2015-08-23T08:36:26Z</dcterms:modified>
</cp:coreProperties>
</file>